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6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D15"/>
    <a:srgbClr val="00A3B4"/>
    <a:srgbClr val="0081C7"/>
    <a:srgbClr val="B1C800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9D0D15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9D0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508060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6710" y="6356351"/>
            <a:ext cx="4786604" cy="365125"/>
          </a:xfrm>
        </p:spPr>
        <p:txBody>
          <a:bodyPr/>
          <a:lstStyle/>
          <a:p>
            <a:r>
              <a:rPr lang="de-DE" dirty="0" smtClean="0"/>
              <a:t>UNIVERSITÄT ROSTOCK | MATHEMATISCH-NATURWISSENSCHAFTLICHE FAKULTÄT</a:t>
            </a:r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3314" y="6356351"/>
            <a:ext cx="1592036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9D0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>
                <a:solidFill>
                  <a:srgbClr val="9D0D15"/>
                </a:solidFill>
              </a:defRPr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D0D15"/>
              </a:buClr>
              <a:buSzPct val="122000"/>
              <a:buFontTx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742950" indent="-285750">
              <a:lnSpc>
                <a:spcPct val="100000"/>
              </a:lnSpc>
              <a:buClr>
                <a:srgbClr val="9D0D15"/>
              </a:buClr>
              <a:buFont typeface="Arial" panose="020B0604020202020204" pitchFamily="34" charset="0"/>
              <a:buChar char="•"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1200150" indent="-285750">
              <a:lnSpc>
                <a:spcPct val="100000"/>
              </a:lnSpc>
              <a:buClr>
                <a:srgbClr val="9D0D15"/>
              </a:buClr>
              <a:buFont typeface="Arial" panose="020B0604020202020204" pitchFamily="34" charset="0"/>
              <a:buChar char="•"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657350" indent="-285750">
              <a:lnSpc>
                <a:spcPct val="100000"/>
              </a:lnSpc>
              <a:buClr>
                <a:srgbClr val="9D0D15"/>
              </a:buClr>
              <a:buFont typeface="Arial" panose="020B0604020202020204" pitchFamily="34" charset="0"/>
              <a:buChar char="•"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2114550" indent="-285750">
              <a:lnSpc>
                <a:spcPct val="100000"/>
              </a:lnSpc>
              <a:buClr>
                <a:srgbClr val="9D0D15"/>
              </a:buClr>
              <a:buFont typeface="Arial" panose="020B0604020202020204" pitchFamily="34" charset="0"/>
              <a:buChar char="•"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MATHEMATISCH-NATURWISSENSCHAFTLICHE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9D0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9D0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48006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8718" y="6356351"/>
            <a:ext cx="48332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UNIVERSITÄT ROSTOCK | MATHEMATISCH-NATURWISSENSCHAFTLICHE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1976" y="6356351"/>
            <a:ext cx="157337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9D0D15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MATHEMATISCH-NATURWISSENSCHAFTLICHE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86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Office</vt:lpstr>
      <vt:lpstr>Titel in Verdana, 20</vt:lpstr>
      <vt:lpstr>Überschrift = Verdana,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47</cp:revision>
  <dcterms:created xsi:type="dcterms:W3CDTF">2020-05-04T12:32:16Z</dcterms:created>
  <dcterms:modified xsi:type="dcterms:W3CDTF">2020-09-15T12:00:22Z</dcterms:modified>
</cp:coreProperties>
</file>