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5"/>
  </p:notesMasterIdLst>
  <p:sldIdLst>
    <p:sldId id="276" r:id="rId2"/>
    <p:sldId id="279" r:id="rId3"/>
    <p:sldId id="28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B4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324" y="4219659"/>
            <a:ext cx="7881201" cy="100031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00A3B4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err="1" smtClean="0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3324" y="5349567"/>
            <a:ext cx="7881201" cy="719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</p:spPr>
        <p:txBody>
          <a:bodyPr/>
          <a:lstStyle/>
          <a:p>
            <a:r>
              <a:rPr lang="de-DE" dirty="0" smtClean="0"/>
              <a:t>UNIVERSITÄT ROSTOCK | FAKULTÄT FÜR INFORMATIK UND ELEKTROTECHNIK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8" name="Gerader Verbinder 7"/>
          <p:cNvCxnSpPr/>
          <p:nvPr userDrawn="1"/>
        </p:nvCxnSpPr>
        <p:spPr>
          <a:xfrm flipV="1">
            <a:off x="839741" y="1304926"/>
            <a:ext cx="10516800" cy="9525"/>
          </a:xfrm>
          <a:prstGeom prst="line">
            <a:avLst/>
          </a:prstGeom>
          <a:ln w="19050">
            <a:solidFill>
              <a:srgbClr val="00A3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00A3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87063"/>
            <a:ext cx="10515600" cy="268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89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09749"/>
            <a:ext cx="10515600" cy="73977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Überschrift</a:t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87605"/>
            <a:ext cx="10515600" cy="32432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A3B4"/>
              </a:buClr>
              <a:buSzTx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00A3B4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00A3B4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00A3B4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00A3B4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00A3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 userDrawn="1"/>
        </p:nvCxnSpPr>
        <p:spPr>
          <a:xfrm flipV="1">
            <a:off x="852056" y="1448762"/>
            <a:ext cx="10515600" cy="9525"/>
          </a:xfrm>
          <a:prstGeom prst="line">
            <a:avLst/>
          </a:prstGeom>
          <a:ln w="19050">
            <a:solidFill>
              <a:srgbClr val="00A3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5029200" cy="365125"/>
          </a:xfrm>
        </p:spPr>
        <p:txBody>
          <a:bodyPr/>
          <a:lstStyle/>
          <a:p>
            <a:r>
              <a:rPr lang="de-DE" dirty="0" smtClean="0"/>
              <a:t>UNIVERSITÄT ROSTOCK | FAKULTÄT FÜR INFORMATIK UND ELEKTROTECHNIK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794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14525"/>
            <a:ext cx="10515600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UNIVERSITÄT ROSTOCK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09" y="366248"/>
            <a:ext cx="317655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FAKULTÄT FÜR INFORMATIK UND ELEKTROTECHNIK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182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FAKULTÄT FÜR INFORMATIK UND ELEKTROTECHNIK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1007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59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</vt:lpstr>
      <vt:lpstr>Titel in Verdana, 20</vt:lpstr>
      <vt:lpstr>Überschrift = Verdana, 20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50</cp:revision>
  <dcterms:created xsi:type="dcterms:W3CDTF">2020-05-04T12:32:16Z</dcterms:created>
  <dcterms:modified xsi:type="dcterms:W3CDTF">2020-09-15T11:57:32Z</dcterms:modified>
</cp:coreProperties>
</file>