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80" r:id="rId3"/>
    <p:sldId id="28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31"/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E2003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20031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2003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2003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2003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20031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E20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JURISTISCHE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79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JURISTISCHE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71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50</cp:revision>
  <dcterms:created xsi:type="dcterms:W3CDTF">2020-05-04T12:32:16Z</dcterms:created>
  <dcterms:modified xsi:type="dcterms:W3CDTF">2020-09-15T11:59:56Z</dcterms:modified>
</cp:coreProperties>
</file>