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3" r:id="rId1"/>
  </p:sldMasterIdLst>
  <p:notesMasterIdLst>
    <p:notesMasterId r:id="rId5"/>
  </p:notesMasterIdLst>
  <p:sldIdLst>
    <p:sldId id="276" r:id="rId2"/>
    <p:sldId id="282" r:id="rId3"/>
    <p:sldId id="283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0D15"/>
    <a:srgbClr val="E20031"/>
    <a:srgbClr val="B1C800"/>
    <a:srgbClr val="00A3B4"/>
    <a:srgbClr val="004A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8" autoAdjust="0"/>
    <p:restoredTop sz="94660"/>
  </p:normalViewPr>
  <p:slideViewPr>
    <p:cSldViewPr snapToGrid="0">
      <p:cViewPr varScale="1">
        <p:scale>
          <a:sx n="93" d="100"/>
          <a:sy n="93" d="100"/>
        </p:scale>
        <p:origin x="84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A67C10-585C-49E9-BABD-1891C84ADFBC}" type="datetimeFigureOut">
              <a:rPr lang="de-DE" smtClean="0"/>
              <a:t>15.09.2020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E754BC-834C-49E6-B390-22253F5574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9613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3324" y="4219659"/>
            <a:ext cx="7881201" cy="1000318"/>
          </a:xfrm>
        </p:spPr>
        <p:txBody>
          <a:bodyPr anchor="b">
            <a:normAutofit/>
          </a:bodyPr>
          <a:lstStyle>
            <a:lvl1pPr algn="l">
              <a:defRPr sz="2000">
                <a:solidFill>
                  <a:srgbClr val="9D0D15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dirty="0" err="1" smtClean="0"/>
              <a:t>Titel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93324" y="5349567"/>
            <a:ext cx="7881201" cy="71905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 smtClean="0"/>
              <a:t>Referent/in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FDED-7B8F-4E14-9263-32D774516C29}" type="datetime1">
              <a:rPr lang="de-DE" smtClean="0"/>
              <a:t>15.09.2020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18553" y="6356350"/>
            <a:ext cx="5292047" cy="365125"/>
          </a:xfrm>
        </p:spPr>
        <p:txBody>
          <a:bodyPr/>
          <a:lstStyle/>
          <a:p>
            <a:r>
              <a:rPr lang="de-DE" dirty="0" smtClean="0"/>
              <a:t>UNIVERSITÄT ROSTOCK | MATHEMATISCH-NATURWISSENSCHAFTLICHE FAKULTÄT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44005-A22A-4401-AF92-CC9B7451A403}" type="slidenum">
              <a:rPr lang="de-DE" smtClean="0"/>
              <a:t>‹Nr.›</a:t>
            </a:fld>
            <a:endParaRPr lang="de-DE" dirty="0"/>
          </a:p>
        </p:txBody>
      </p:sp>
      <p:cxnSp>
        <p:nvCxnSpPr>
          <p:cNvPr id="8" name="Gerader Verbinder 7"/>
          <p:cNvCxnSpPr/>
          <p:nvPr userDrawn="1"/>
        </p:nvCxnSpPr>
        <p:spPr>
          <a:xfrm flipV="1">
            <a:off x="839741" y="1304926"/>
            <a:ext cx="10516800" cy="9525"/>
          </a:xfrm>
          <a:prstGeom prst="line">
            <a:avLst/>
          </a:prstGeom>
          <a:ln w="19050">
            <a:solidFill>
              <a:srgbClr val="9D0D1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r Verbinder 8"/>
          <p:cNvCxnSpPr/>
          <p:nvPr userDrawn="1"/>
        </p:nvCxnSpPr>
        <p:spPr>
          <a:xfrm flipV="1">
            <a:off x="838200" y="6248401"/>
            <a:ext cx="10515600" cy="9525"/>
          </a:xfrm>
          <a:prstGeom prst="line">
            <a:avLst/>
          </a:prstGeom>
          <a:ln w="19050">
            <a:solidFill>
              <a:srgbClr val="9D0D1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Grafik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387063"/>
            <a:ext cx="10515600" cy="2681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8973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809749"/>
            <a:ext cx="10515600" cy="73977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de-DE" dirty="0" smtClean="0"/>
              <a:t>Überschrift</a:t>
            </a:r>
            <a:br>
              <a:rPr lang="de-DE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2056" y="2777331"/>
            <a:ext cx="10515600" cy="3243263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00000"/>
              </a:buClr>
              <a:buSzTx/>
              <a:buFont typeface="Arial" panose="020B0604020202020204" pitchFamily="34" charset="0"/>
              <a:buNone/>
              <a:tabLst/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buClr>
                <a:srgbClr val="C00000"/>
              </a:buClr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buClr>
                <a:srgbClr val="C00000"/>
              </a:buClr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buClr>
                <a:srgbClr val="C00000"/>
              </a:buClr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>
              <a:buClr>
                <a:srgbClr val="C00000"/>
              </a:buClr>
              <a:defRPr sz="1800"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de-DE" dirty="0" smtClean="0"/>
              <a:t>Formatvorlagen des Textmasters bearbeiten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 smtClean="0"/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624191" cy="365125"/>
          </a:xfrm>
        </p:spPr>
        <p:txBody>
          <a:bodyPr/>
          <a:lstStyle/>
          <a:p>
            <a:fld id="{78C0FDED-7B8F-4E14-9263-32D774516C29}" type="datetime1">
              <a:rPr lang="de-DE" smtClean="0"/>
              <a:t>15.09.2020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62390" y="6356349"/>
            <a:ext cx="5280917" cy="365125"/>
          </a:xfrm>
        </p:spPr>
        <p:txBody>
          <a:bodyPr/>
          <a:lstStyle/>
          <a:p>
            <a:r>
              <a:rPr lang="de-DE" dirty="0" smtClean="0"/>
              <a:t>UNIVERSITÄT ROSTOCK | MATHEMATISCH-NATURWISSENSCHAFTLICHE FAKULTÄT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43308" y="6356350"/>
            <a:ext cx="2610492" cy="365125"/>
          </a:xfrm>
        </p:spPr>
        <p:txBody>
          <a:bodyPr/>
          <a:lstStyle/>
          <a:p>
            <a:fld id="{94E44005-A22A-4401-AF92-CC9B7451A403}" type="slidenum">
              <a:rPr lang="de-DE" smtClean="0"/>
              <a:t>‹Nr.›</a:t>
            </a:fld>
            <a:endParaRPr lang="de-DE"/>
          </a:p>
        </p:txBody>
      </p:sp>
      <p:cxnSp>
        <p:nvCxnSpPr>
          <p:cNvPr id="7" name="Gerader Verbinder 6"/>
          <p:cNvCxnSpPr/>
          <p:nvPr userDrawn="1"/>
        </p:nvCxnSpPr>
        <p:spPr>
          <a:xfrm flipV="1">
            <a:off x="838200" y="6248401"/>
            <a:ext cx="10515600" cy="9525"/>
          </a:xfrm>
          <a:prstGeom prst="line">
            <a:avLst/>
          </a:prstGeom>
          <a:ln w="19050">
            <a:solidFill>
              <a:srgbClr val="9D0D1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r Verbinder 7"/>
          <p:cNvCxnSpPr/>
          <p:nvPr userDrawn="1"/>
        </p:nvCxnSpPr>
        <p:spPr>
          <a:xfrm flipV="1">
            <a:off x="852056" y="1448762"/>
            <a:ext cx="10515600" cy="9525"/>
          </a:xfrm>
          <a:prstGeom prst="line">
            <a:avLst/>
          </a:prstGeom>
          <a:ln w="19050">
            <a:solidFill>
              <a:srgbClr val="9D0D1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7947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914525"/>
            <a:ext cx="10515600" cy="842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E3482F-5F76-4377-A7FC-976523C42126}" type="datetime1">
              <a:rPr lang="de-DE" smtClean="0"/>
              <a:t>15.09.2020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 smtClean="0"/>
              <a:t>UNIVERSITÄT ROSTOCK | JURISTISCHE FAKULTÄT</a:t>
            </a:r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44005-A22A-4401-AF92-CC9B7451A403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309" y="366248"/>
            <a:ext cx="3176558" cy="6523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66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Titel in </a:t>
            </a:r>
            <a:r>
              <a:rPr lang="de-DE" dirty="0" err="1" smtClean="0"/>
              <a:t>Verdana</a:t>
            </a:r>
            <a:r>
              <a:rPr lang="de-DE" dirty="0" smtClean="0"/>
              <a:t>, 20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Untertitel in </a:t>
            </a:r>
            <a:r>
              <a:rPr lang="de-DE" dirty="0" err="1" smtClean="0"/>
              <a:t>Verdana</a:t>
            </a:r>
            <a:r>
              <a:rPr lang="de-DE" dirty="0" smtClean="0"/>
              <a:t>, 18, schwarz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7033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Überschrift = </a:t>
            </a:r>
            <a:r>
              <a:rPr lang="de-DE" dirty="0" err="1"/>
              <a:t>Verdana</a:t>
            </a:r>
            <a:r>
              <a:rPr lang="de-DE" dirty="0"/>
              <a:t>, 20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Fließtext = </a:t>
            </a:r>
            <a:r>
              <a:rPr lang="de-DE" dirty="0" err="1"/>
              <a:t>Verdana</a:t>
            </a:r>
            <a:r>
              <a:rPr lang="de-DE" dirty="0"/>
              <a:t>, 18, schwarz | in untergeordneten Ebenen wird die Schriftgröße beibehalten um Lesbarkeit zu gewährleisten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Aufzählungszeichen = Kreis </a:t>
            </a:r>
          </a:p>
          <a:p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FDED-7B8F-4E14-9263-32D774516C29}" type="datetime1">
              <a:rPr lang="de-DE" smtClean="0"/>
              <a:t>15.09.2020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UNIVERSITÄT ROSTOCK | MATHEMATISCH-NATURWISSENSCHAFTLICHE FAKULTÄT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44005-A22A-4401-AF92-CC9B7451A403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9568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0FDED-7B8F-4E14-9263-32D774516C29}" type="datetime1">
              <a:rPr lang="de-DE" smtClean="0"/>
              <a:t>15.09.2020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UNIVERSITÄT ROSTOCK | MATHEMATISCH-NATURWISSENSCHAFTLICHE FAKULTÄT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44005-A22A-4401-AF92-CC9B7451A403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4605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53</Words>
  <Application>Microsoft Office PowerPoint</Application>
  <PresentationFormat>Breitbild</PresentationFormat>
  <Paragraphs>11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Verdana</vt:lpstr>
      <vt:lpstr>Office</vt:lpstr>
      <vt:lpstr>Titel in Verdana, 20</vt:lpstr>
      <vt:lpstr>Überschrift = Verdana, 20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Kristin Nölting</dc:creator>
  <cp:lastModifiedBy>Kristin Nölting</cp:lastModifiedBy>
  <cp:revision>52</cp:revision>
  <dcterms:created xsi:type="dcterms:W3CDTF">2020-05-04T12:32:16Z</dcterms:created>
  <dcterms:modified xsi:type="dcterms:W3CDTF">2020-09-15T12:00:58Z</dcterms:modified>
</cp:coreProperties>
</file>