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381"/>
    <a:srgbClr val="C7341C"/>
    <a:srgbClr val="E20031"/>
    <a:srgbClr val="00A3B4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57238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e-DE" dirty="0" smtClean="0"/>
              <a:t>UNIVERSITÄT ROSTOCK | PHILOSOPHISCHE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572381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72381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PHILOSOPHISCHE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PHILOSOPHISCHE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57238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PHILOSOPHISCHE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2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49</cp:revision>
  <dcterms:created xsi:type="dcterms:W3CDTF">2020-05-04T12:32:16Z</dcterms:created>
  <dcterms:modified xsi:type="dcterms:W3CDTF">2020-09-15T12:02:44Z</dcterms:modified>
</cp:coreProperties>
</file>