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5"/>
  </p:notesMasterIdLst>
  <p:sldIdLst>
    <p:sldId id="276" r:id="rId2"/>
    <p:sldId id="290" r:id="rId3"/>
    <p:sldId id="29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DB2"/>
    <a:srgbClr val="C7341C"/>
    <a:srgbClr val="572381"/>
    <a:srgbClr val="0081C7"/>
    <a:srgbClr val="9D0D15"/>
    <a:srgbClr val="E20031"/>
    <a:srgbClr val="B1C800"/>
    <a:srgbClr val="00A3B4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324" y="4219659"/>
            <a:ext cx="7881201" cy="100031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A3ADB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err="1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3324" y="5349567"/>
            <a:ext cx="7881201" cy="7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418708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6908" y="6356350"/>
            <a:ext cx="5722705" cy="365125"/>
          </a:xfrm>
        </p:spPr>
        <p:txBody>
          <a:bodyPr/>
          <a:lstStyle/>
          <a:p>
            <a:r>
              <a:rPr lang="de-DE" dirty="0" smtClean="0"/>
              <a:t>UNIVERSITÄT ROSTOCK | WIRTSCHAFTS- UND SOZIALWISSENSCHAFTLICHE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9612" y="6356350"/>
            <a:ext cx="2374187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 userDrawn="1"/>
        </p:nvCxnSpPr>
        <p:spPr>
          <a:xfrm flipV="1">
            <a:off x="839741" y="1304926"/>
            <a:ext cx="10516800" cy="9525"/>
          </a:xfrm>
          <a:prstGeom prst="line">
            <a:avLst/>
          </a:prstGeom>
          <a:ln w="19050">
            <a:solidFill>
              <a:srgbClr val="A3AD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A3AD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7063"/>
            <a:ext cx="10515600" cy="268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9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49"/>
            <a:ext cx="10515600" cy="7397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Überschrift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6" y="2777331"/>
            <a:ext cx="10515600" cy="32432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3ADB2"/>
              </a:buClr>
              <a:buSzTx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A3ADB2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A3ADB2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A3ADB2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A3ADB2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0"/>
            <a:ext cx="2274870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3070" y="6356349"/>
            <a:ext cx="5989833" cy="365125"/>
          </a:xfrm>
        </p:spPr>
        <p:txBody>
          <a:bodyPr/>
          <a:lstStyle/>
          <a:p>
            <a:r>
              <a:rPr lang="de-DE" dirty="0" smtClean="0"/>
              <a:t>UNIVERSITÄT ROSTOCK | WIRTSCHAFTS- UND SOZIALWISSENSCHAFTLICHE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02902" y="6356350"/>
            <a:ext cx="2250897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A3AD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 userDrawn="1"/>
        </p:nvCxnSpPr>
        <p:spPr>
          <a:xfrm flipV="1">
            <a:off x="852056" y="1448762"/>
            <a:ext cx="10515600" cy="9525"/>
          </a:xfrm>
          <a:prstGeom prst="line">
            <a:avLst/>
          </a:prstGeom>
          <a:ln w="19050">
            <a:solidFill>
              <a:srgbClr val="A3AD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94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4525"/>
            <a:ext cx="10515600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UNIVERSITÄT ROSTOCK | JURISTISCHE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09" y="366248"/>
            <a:ext cx="317655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WIRTSCHAFTS- UND SOZIALWISSENSCHAFTLICHE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00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WIRTSCHAFTS- UND SOZIALWISSENSCHAFTLICHE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336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</vt:lpstr>
      <vt:lpstr>Titel in Verdana, 20</vt:lpstr>
      <vt:lpstr>Überschrift = Verdana, 20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55</cp:revision>
  <dcterms:created xsi:type="dcterms:W3CDTF">2020-05-04T12:32:16Z</dcterms:created>
  <dcterms:modified xsi:type="dcterms:W3CDTF">2020-09-15T12:04:49Z</dcterms:modified>
</cp:coreProperties>
</file>