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76" r:id="rId2"/>
    <p:sldId id="264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004A99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e-DE" dirty="0" smtClean="0"/>
              <a:t>UNIVERSITÄT ROSTOCK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/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4A99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004A99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20, blau (Universitätsblau)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Übersch</a:t>
            </a:r>
            <a:r>
              <a:rPr lang="de-DE" dirty="0"/>
              <a:t>rift = </a:t>
            </a:r>
            <a:r>
              <a:rPr lang="de-DE" dirty="0" err="1"/>
              <a:t>Verdana</a:t>
            </a:r>
            <a:r>
              <a:rPr lang="de-DE" dirty="0"/>
              <a:t>, 20, blau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Fließtext = </a:t>
            </a:r>
            <a:r>
              <a:rPr lang="de-DE" dirty="0" err="1" smtClean="0"/>
              <a:t>Verdana</a:t>
            </a:r>
            <a:r>
              <a:rPr lang="de-DE" dirty="0" smtClean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Aufzählungszeichen = Kreis, blau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4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789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</Words>
  <Application>Microsoft Office PowerPoint</Application>
  <PresentationFormat>Bildschirmpräsentation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Office</vt:lpstr>
      <vt:lpstr>Titel in Verdana, 20, blau (Universitätsblau)</vt:lpstr>
      <vt:lpstr>Überschrift = Verdana, 20, blau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42</cp:revision>
  <dcterms:created xsi:type="dcterms:W3CDTF">2020-05-04T12:32:16Z</dcterms:created>
  <dcterms:modified xsi:type="dcterms:W3CDTF">2020-09-15T11:54:18Z</dcterms:modified>
</cp:coreProperties>
</file>