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5"/>
  </p:notesMasterIdLst>
  <p:sldIdLst>
    <p:sldId id="276" r:id="rId2"/>
    <p:sldId id="264" r:id="rId3"/>
    <p:sldId id="27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3324" y="4219659"/>
            <a:ext cx="7881201" cy="1000318"/>
          </a:xfrm>
        </p:spPr>
        <p:txBody>
          <a:bodyPr anchor="b">
            <a:normAutofit/>
          </a:bodyPr>
          <a:lstStyle>
            <a:lvl1pPr algn="l">
              <a:defRPr sz="2000">
                <a:solidFill>
                  <a:srgbClr val="004A99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 err="1" smtClean="0"/>
              <a:t>Titel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93324" y="5349567"/>
            <a:ext cx="7881201" cy="7190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8" name="Gerader Verbinder 7"/>
          <p:cNvCxnSpPr/>
          <p:nvPr userDrawn="1"/>
        </p:nvCxnSpPr>
        <p:spPr>
          <a:xfrm flipV="1">
            <a:off x="839741" y="1304926"/>
            <a:ext cx="10516800" cy="9525"/>
          </a:xfrm>
          <a:prstGeom prst="line">
            <a:avLst/>
          </a:prstGeom>
          <a:ln w="19050">
            <a:solidFill>
              <a:srgbClr val="004A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004A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7063"/>
            <a:ext cx="10515600" cy="268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89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09749"/>
            <a:ext cx="10515600" cy="73977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Überschrift</a:t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056" y="2777331"/>
            <a:ext cx="10515600" cy="32432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4A99"/>
              </a:buClr>
              <a:buSzTx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buClr>
                <a:srgbClr val="004A99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buClr>
                <a:srgbClr val="004A99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buClr>
                <a:srgbClr val="004A99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buClr>
                <a:srgbClr val="004A99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r Verbinder 6"/>
          <p:cNvCxnSpPr/>
          <p:nvPr userDrawn="1"/>
        </p:nvCxnSpPr>
        <p:spPr>
          <a:xfrm flipV="1">
            <a:off x="838200" y="6248401"/>
            <a:ext cx="10515600" cy="9525"/>
          </a:xfrm>
          <a:prstGeom prst="line">
            <a:avLst/>
          </a:prstGeom>
          <a:ln w="19050">
            <a:solidFill>
              <a:srgbClr val="004A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 userDrawn="1"/>
        </p:nvCxnSpPr>
        <p:spPr>
          <a:xfrm flipV="1">
            <a:off x="852056" y="1448762"/>
            <a:ext cx="10515600" cy="9525"/>
          </a:xfrm>
          <a:prstGeom prst="line">
            <a:avLst/>
          </a:prstGeom>
          <a:ln w="19050">
            <a:solidFill>
              <a:srgbClr val="004A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947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914525"/>
            <a:ext cx="10515600" cy="842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UNIVERSITÄT ROSTOCK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09" y="366248"/>
            <a:ext cx="317655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6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20, blau (Universitätsblau)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Übersch</a:t>
            </a:r>
            <a:r>
              <a:rPr lang="de-DE" dirty="0"/>
              <a:t>rift = </a:t>
            </a:r>
            <a:r>
              <a:rPr lang="de-DE" dirty="0" err="1"/>
              <a:t>Verdana</a:t>
            </a:r>
            <a:r>
              <a:rPr lang="de-DE" dirty="0"/>
              <a:t>, 20, blau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Fließtext = </a:t>
            </a:r>
            <a:r>
              <a:rPr lang="de-DE" dirty="0" err="1" smtClean="0"/>
              <a:t>Verdana</a:t>
            </a:r>
            <a:r>
              <a:rPr lang="de-DE" dirty="0" smtClean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Aufzählungszeichen = Kreis, blau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40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78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</vt:lpstr>
      <vt:lpstr>Titel in Verdana, 20, blau (Universitätsblau)</vt:lpstr>
      <vt:lpstr>Überschrift = Verdana, 20, blau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47</cp:revision>
  <dcterms:created xsi:type="dcterms:W3CDTF">2020-05-04T12:32:16Z</dcterms:created>
  <dcterms:modified xsi:type="dcterms:W3CDTF">2020-09-15T11:54:58Z</dcterms:modified>
</cp:coreProperties>
</file>