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sldIdLst>
    <p:sldId id="276" r:id="rId2"/>
    <p:sldId id="280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24"/>
    <a:srgbClr val="A3ADB2"/>
    <a:srgbClr val="0081C7"/>
    <a:srgbClr val="B1C800"/>
    <a:srgbClr val="004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8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7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67C10-585C-49E9-BABD-1891C84ADFB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754BC-834C-49E6-B390-22253F5574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61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400" y="4444289"/>
            <a:ext cx="7883950" cy="957381"/>
          </a:xfrm>
          <a:prstGeom prst="rect">
            <a:avLst/>
          </a:prstGeom>
        </p:spPr>
        <p:txBody>
          <a:bodyPr anchor="b"/>
          <a:lstStyle>
            <a:lvl1pPr algn="l">
              <a:defRPr sz="2000" baseline="0">
                <a:solidFill>
                  <a:srgbClr val="005C24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50" y="5520734"/>
            <a:ext cx="7886700" cy="514350"/>
          </a:xfrm>
          <a:prstGeom prst="rect">
            <a:avLst/>
          </a:prstGeom>
          <a:noFill/>
        </p:spPr>
        <p:txBody>
          <a:bodyPr lIns="0"/>
          <a:lstStyle>
            <a:lvl1pPr marL="0" indent="0" algn="l"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Referent/in</a:t>
            </a:r>
            <a:endParaRPr lang="en-US" dirty="0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49" y="1607344"/>
            <a:ext cx="7881201" cy="2638508"/>
          </a:xfrm>
          <a:prstGeom prst="rect">
            <a:avLst/>
          </a:prstGeom>
        </p:spPr>
      </p:pic>
      <p:cxnSp>
        <p:nvCxnSpPr>
          <p:cNvPr id="14" name="Gerader Verbinder 13"/>
          <p:cNvCxnSpPr/>
          <p:nvPr userDrawn="1"/>
        </p:nvCxnSpPr>
        <p:spPr>
          <a:xfrm flipV="1">
            <a:off x="629806" y="1304925"/>
            <a:ext cx="7887600" cy="9525"/>
          </a:xfrm>
          <a:prstGeom prst="line">
            <a:avLst/>
          </a:prstGeom>
          <a:ln w="19050">
            <a:solidFill>
              <a:srgbClr val="005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442746" cy="365125"/>
          </a:xfrm>
        </p:spPr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71396" y="6356351"/>
            <a:ext cx="4926563" cy="365125"/>
          </a:xfrm>
        </p:spPr>
        <p:txBody>
          <a:bodyPr/>
          <a:lstStyle/>
          <a:p>
            <a:r>
              <a:rPr lang="de-DE" dirty="0" smtClean="0"/>
              <a:t>UNIVERSITÄT ROSTOCK | FAKULTÄT FÜR AGRAR- UND UMWELTWISSENSCHAFTEN</a:t>
            </a:r>
            <a:endParaRPr lang="de-DE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7958" y="6356351"/>
            <a:ext cx="1517391" cy="365125"/>
          </a:xfrm>
        </p:spPr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 dirty="0"/>
          </a:p>
        </p:txBody>
      </p:sp>
      <p:cxnSp>
        <p:nvCxnSpPr>
          <p:cNvPr id="18" name="Gerader Verbinder 17"/>
          <p:cNvCxnSpPr/>
          <p:nvPr userDrawn="1"/>
        </p:nvCxnSpPr>
        <p:spPr>
          <a:xfrm flipV="1">
            <a:off x="628650" y="6248400"/>
            <a:ext cx="7886700" cy="9525"/>
          </a:xfrm>
          <a:prstGeom prst="line">
            <a:avLst/>
          </a:prstGeom>
          <a:ln w="19050">
            <a:solidFill>
              <a:srgbClr val="005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138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638299"/>
            <a:ext cx="7886700" cy="675693"/>
          </a:xfrm>
          <a:prstGeom prst="rect">
            <a:avLst/>
          </a:prstGeom>
        </p:spPr>
        <p:txBody>
          <a:bodyPr/>
          <a:lstStyle>
            <a:lvl1pPr>
              <a:lnSpc>
                <a:spcPct val="120000"/>
              </a:lnSpc>
              <a:defRPr sz="2000">
                <a:solidFill>
                  <a:srgbClr val="005C24"/>
                </a:solidFill>
              </a:defRPr>
            </a:lvl1pPr>
          </a:lstStyle>
          <a:p>
            <a:r>
              <a:rPr lang="de-DE" dirty="0" smtClean="0"/>
              <a:t>Musterüberschrift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519265"/>
            <a:ext cx="7886700" cy="3545633"/>
          </a:xfrm>
          <a:prstGeom prst="rect">
            <a:avLst/>
          </a:prstGeom>
        </p:spPr>
        <p:txBody>
          <a:bodyPr l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5C24"/>
              </a:buClr>
              <a:buSzPct val="122000"/>
              <a:buFont typeface="Arial" panose="020B0604020202020204" pitchFamily="34" charset="0"/>
              <a:buNone/>
              <a:tabLst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lnSpc>
                <a:spcPct val="100000"/>
              </a:lnSpc>
              <a:buClr>
                <a:srgbClr val="005C24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lnSpc>
                <a:spcPct val="100000"/>
              </a:lnSpc>
              <a:buClr>
                <a:srgbClr val="005C24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lnSpc>
                <a:spcPct val="100000"/>
              </a:lnSpc>
              <a:buClr>
                <a:srgbClr val="005C24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lnSpc>
                <a:spcPct val="100000"/>
              </a:lnSpc>
              <a:buClr>
                <a:srgbClr val="005C24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527409" cy="365125"/>
          </a:xfrm>
        </p:spPr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56059" y="6356351"/>
            <a:ext cx="4831882" cy="365125"/>
          </a:xfrm>
        </p:spPr>
        <p:txBody>
          <a:bodyPr/>
          <a:lstStyle/>
          <a:p>
            <a:r>
              <a:rPr lang="de-DE" dirty="0" smtClean="0"/>
              <a:t>UNIVERSITÄT ROSTOCK | FAKULTÄT FÜR AGRAR- UND UMWELTWISSENSCHAFTEN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87941" y="6356351"/>
            <a:ext cx="1527408" cy="365125"/>
          </a:xfrm>
        </p:spPr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 dirty="0"/>
          </a:p>
        </p:txBody>
      </p:sp>
      <p:cxnSp>
        <p:nvCxnSpPr>
          <p:cNvPr id="9" name="Gerader Verbinder 8"/>
          <p:cNvCxnSpPr/>
          <p:nvPr userDrawn="1"/>
        </p:nvCxnSpPr>
        <p:spPr>
          <a:xfrm flipV="1">
            <a:off x="628650" y="6248400"/>
            <a:ext cx="7886700" cy="9525"/>
          </a:xfrm>
          <a:prstGeom prst="line">
            <a:avLst/>
          </a:prstGeom>
          <a:ln w="19050">
            <a:solidFill>
              <a:srgbClr val="A3AD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 userDrawn="1"/>
        </p:nvCxnSpPr>
        <p:spPr>
          <a:xfrm flipV="1">
            <a:off x="639042" y="1304925"/>
            <a:ext cx="7886700" cy="9525"/>
          </a:xfrm>
          <a:prstGeom prst="line">
            <a:avLst/>
          </a:prstGeom>
          <a:ln w="19050">
            <a:solidFill>
              <a:srgbClr val="A3AD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9022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1450407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8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E2E3482F-5F76-4377-A7FC-976523C42126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9057" y="6356351"/>
            <a:ext cx="49088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de-DE" dirty="0" smtClean="0"/>
              <a:t>UNIVERSITÄT ROSTOCK | FAKULTÄT FÜR AGRAR- UND UMWELTWISSENSCHAFTEN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87940" y="6356351"/>
            <a:ext cx="1527409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8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94E44005-A22A-4401-AF92-CC9B7451A403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709" y="366248"/>
            <a:ext cx="3176558" cy="652329"/>
          </a:xfrm>
          <a:prstGeom prst="rect">
            <a:avLst/>
          </a:prstGeom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822427"/>
            <a:ext cx="7578725" cy="4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Hier steht eine Musterüberschrift</a:t>
            </a:r>
          </a:p>
        </p:txBody>
      </p:sp>
    </p:spTree>
    <p:extLst>
      <p:ext uri="{BB962C8B-B14F-4D97-AF65-F5344CB8AC3E}">
        <p14:creationId xmlns:p14="http://schemas.microsoft.com/office/powerpoint/2010/main" val="353904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rgbClr val="005C24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Titel in </a:t>
            </a:r>
            <a:r>
              <a:rPr lang="de-DE" dirty="0" err="1" smtClean="0"/>
              <a:t>Verdana</a:t>
            </a:r>
            <a:r>
              <a:rPr lang="de-DE" dirty="0" smtClean="0"/>
              <a:t>, 20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Untertitel in </a:t>
            </a:r>
            <a:r>
              <a:rPr lang="de-DE" dirty="0" err="1" smtClean="0"/>
              <a:t>Verdana</a:t>
            </a:r>
            <a:r>
              <a:rPr lang="de-DE" dirty="0" smtClean="0"/>
              <a:t>, 18, schwarz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033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Überschrift = </a:t>
            </a:r>
            <a:r>
              <a:rPr lang="de-DE" dirty="0" err="1"/>
              <a:t>Verdana</a:t>
            </a:r>
            <a:r>
              <a:rPr lang="de-DE" dirty="0"/>
              <a:t>, 20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Fließtext = </a:t>
            </a:r>
            <a:r>
              <a:rPr lang="de-DE" dirty="0" err="1"/>
              <a:t>Verdana</a:t>
            </a:r>
            <a:r>
              <a:rPr lang="de-DE" dirty="0"/>
              <a:t>, 18, schwarz | in untergeordneten Ebenen wird die Schriftgröße beibehalten um Lesbarkeit zu gewährleisten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Aufzählungszeichen = Kreis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ROSTOCK | FAKULTÄT FÜR AGRAR- UND UMWELTWISSENSCHAFTEN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9682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49</Words>
  <Application>Microsoft Office PowerPoint</Application>
  <PresentationFormat>Bildschirmpräsentation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Verdana</vt:lpstr>
      <vt:lpstr>Office</vt:lpstr>
      <vt:lpstr>Titel in Verdana, 20</vt:lpstr>
      <vt:lpstr>Überschrift = Verdana, 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Kristin Nölting</dc:creator>
  <cp:lastModifiedBy>Kristin Nölting</cp:lastModifiedBy>
  <cp:revision>48</cp:revision>
  <dcterms:created xsi:type="dcterms:W3CDTF">2020-05-04T12:32:16Z</dcterms:created>
  <dcterms:modified xsi:type="dcterms:W3CDTF">2020-09-15T11:56:05Z</dcterms:modified>
</cp:coreProperties>
</file>