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B4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00A3B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899947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660" y="6356351"/>
            <a:ext cx="1638689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00A3B4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A3B4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899947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660" y="6356351"/>
            <a:ext cx="1638689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76993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5412" y="6356351"/>
            <a:ext cx="176993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98587" y="6362541"/>
            <a:ext cx="4346825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00A3B4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26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47</cp:revision>
  <dcterms:created xsi:type="dcterms:W3CDTF">2020-05-04T12:32:16Z</dcterms:created>
  <dcterms:modified xsi:type="dcterms:W3CDTF">2020-09-15T11:57:03Z</dcterms:modified>
</cp:coreProperties>
</file>