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76" r:id="rId2"/>
    <p:sldId id="27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3B4"/>
    <a:srgbClr val="0081C7"/>
    <a:srgbClr val="B1C800"/>
    <a:srgbClr val="004A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8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7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67C10-585C-49E9-BABD-1891C84ADFBC}" type="datetimeFigureOut">
              <a:rPr lang="de-DE" smtClean="0"/>
              <a:t>15.09.2020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754BC-834C-49E6-B390-22253F5574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6130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400" y="4444289"/>
            <a:ext cx="7883950" cy="957381"/>
          </a:xfrm>
          <a:prstGeom prst="rect">
            <a:avLst/>
          </a:prstGeom>
        </p:spPr>
        <p:txBody>
          <a:bodyPr anchor="b"/>
          <a:lstStyle>
            <a:lvl1pPr algn="l">
              <a:defRPr sz="2000" baseline="0">
                <a:solidFill>
                  <a:srgbClr val="00A3B4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28650" y="5520734"/>
            <a:ext cx="7886700" cy="514350"/>
          </a:xfrm>
          <a:prstGeom prst="rect">
            <a:avLst/>
          </a:prstGeom>
          <a:noFill/>
        </p:spPr>
        <p:txBody>
          <a:bodyPr lIns="0"/>
          <a:lstStyle>
            <a:lvl1pPr marL="0" indent="0" algn="l"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smtClean="0"/>
              <a:t>Referent/in</a:t>
            </a:r>
            <a:endParaRPr lang="en-US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49" y="1607344"/>
            <a:ext cx="7881201" cy="2638508"/>
          </a:xfrm>
          <a:prstGeom prst="rect">
            <a:avLst/>
          </a:prstGeom>
        </p:spPr>
      </p:pic>
      <p:cxnSp>
        <p:nvCxnSpPr>
          <p:cNvPr id="14" name="Gerader Verbinder 13"/>
          <p:cNvCxnSpPr/>
          <p:nvPr userDrawn="1"/>
        </p:nvCxnSpPr>
        <p:spPr>
          <a:xfrm flipV="1">
            <a:off x="629806" y="1304925"/>
            <a:ext cx="7887600" cy="9525"/>
          </a:xfrm>
          <a:prstGeom prst="line">
            <a:avLst/>
          </a:prstGeom>
          <a:ln w="19050">
            <a:solidFill>
              <a:srgbClr val="00A3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899947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6660" y="6356351"/>
            <a:ext cx="1638689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 dirty="0"/>
          </a:p>
        </p:txBody>
      </p:sp>
      <p:cxnSp>
        <p:nvCxnSpPr>
          <p:cNvPr id="18" name="Gerader Verbinder 17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00A3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38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1638299"/>
            <a:ext cx="7886700" cy="675693"/>
          </a:xfrm>
          <a:prstGeom prst="rect">
            <a:avLst/>
          </a:prstGeom>
        </p:spPr>
        <p:txBody>
          <a:bodyPr/>
          <a:lstStyle>
            <a:lvl1pPr>
              <a:lnSpc>
                <a:spcPct val="120000"/>
              </a:lnSpc>
              <a:defRPr sz="2000">
                <a:solidFill>
                  <a:srgbClr val="00A3B4"/>
                </a:solidFill>
              </a:defRPr>
            </a:lvl1pPr>
          </a:lstStyle>
          <a:p>
            <a:r>
              <a:rPr lang="de-DE" dirty="0" smtClean="0"/>
              <a:t>Musterüberschrift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19265"/>
            <a:ext cx="7886700" cy="3545633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A3B4"/>
              </a:buClr>
              <a:buSzPct val="122000"/>
              <a:buFont typeface="Arial" panose="020B0604020202020204" pitchFamily="34" charset="0"/>
              <a:buNone/>
              <a:tabLst/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>
              <a:lnSpc>
                <a:spcPct val="100000"/>
              </a:lnSpc>
              <a:buClr>
                <a:srgbClr val="00A3B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2pPr>
            <a:lvl3pPr>
              <a:lnSpc>
                <a:spcPct val="100000"/>
              </a:lnSpc>
              <a:buClr>
                <a:srgbClr val="00A3B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3pPr>
            <a:lvl4pPr>
              <a:lnSpc>
                <a:spcPct val="100000"/>
              </a:lnSpc>
              <a:buClr>
                <a:srgbClr val="00A3B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4pPr>
            <a:lvl5pPr>
              <a:lnSpc>
                <a:spcPct val="100000"/>
              </a:lnSpc>
              <a:buClr>
                <a:srgbClr val="00A3B4"/>
              </a:buClr>
              <a:defRPr sz="1800">
                <a:latin typeface="Verdana" panose="020B0604030504040204" pitchFamily="34" charset="0"/>
                <a:ea typeface="Verdana" panose="020B0604030504040204" pitchFamily="34" charset="0"/>
              </a:defRPr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1899947" cy="365125"/>
          </a:xfrm>
        </p:spPr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6660" y="6356351"/>
            <a:ext cx="1638689" cy="365125"/>
          </a:xfrm>
        </p:spPr>
        <p:txBody>
          <a:bodyPr/>
          <a:lstStyle/>
          <a:p>
            <a:fld id="{94E44005-A22A-4401-AF92-CC9B7451A403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Gerader Verbinder 8"/>
          <p:cNvCxnSpPr/>
          <p:nvPr userDrawn="1"/>
        </p:nvCxnSpPr>
        <p:spPr>
          <a:xfrm flipV="1">
            <a:off x="628650" y="6248400"/>
            <a:ext cx="7886700" cy="9525"/>
          </a:xfrm>
          <a:prstGeom prst="line">
            <a:avLst/>
          </a:prstGeom>
          <a:ln w="19050">
            <a:solidFill>
              <a:srgbClr val="00A3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 userDrawn="1"/>
        </p:nvCxnSpPr>
        <p:spPr>
          <a:xfrm flipV="1">
            <a:off x="639042" y="1304925"/>
            <a:ext cx="7886700" cy="9525"/>
          </a:xfrm>
          <a:prstGeom prst="line">
            <a:avLst/>
          </a:prstGeom>
          <a:ln w="19050">
            <a:solidFill>
              <a:srgbClr val="00A3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9022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1769937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E2E3482F-5F76-4377-A7FC-976523C42126}" type="datetime1">
              <a:rPr lang="de-DE" smtClean="0"/>
              <a:t>15.09.2020</a:t>
            </a:fld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45412" y="6356351"/>
            <a:ext cx="1769938" cy="3651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8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fld id="{94E44005-A22A-4401-AF92-CC9B7451A403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09" y="366248"/>
            <a:ext cx="3176558" cy="652329"/>
          </a:xfrm>
          <a:prstGeom prst="rect">
            <a:avLst/>
          </a:prstGeom>
        </p:spPr>
      </p:pic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822427"/>
            <a:ext cx="7578725" cy="4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Hier steht eine Musterüberschrift</a:t>
            </a: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398587" y="6362541"/>
            <a:ext cx="4346825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904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rgbClr val="00A3B4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in </a:t>
            </a:r>
            <a:r>
              <a:rPr lang="de-DE" dirty="0" err="1" smtClean="0"/>
              <a:t>Verdana</a:t>
            </a:r>
            <a:r>
              <a:rPr lang="de-DE" dirty="0" smtClean="0"/>
              <a:t>, 20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Untertitel in </a:t>
            </a:r>
            <a:r>
              <a:rPr lang="de-DE" dirty="0" err="1" smtClean="0"/>
              <a:t>Verdana</a:t>
            </a:r>
            <a:r>
              <a:rPr lang="de-DE" dirty="0" smtClean="0"/>
              <a:t>, 18, schwarz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7033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Überschrift = </a:t>
            </a:r>
            <a:r>
              <a:rPr lang="de-DE" dirty="0" err="1"/>
              <a:t>Verdana</a:t>
            </a:r>
            <a:r>
              <a:rPr lang="de-DE" dirty="0"/>
              <a:t>, 20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Fließtext = </a:t>
            </a:r>
            <a:r>
              <a:rPr lang="de-DE" dirty="0" err="1"/>
              <a:t>Verdana</a:t>
            </a:r>
            <a:r>
              <a:rPr lang="de-DE" dirty="0"/>
              <a:t>, 18, schwarz | in untergeordneten Ebenen wird die Schriftgröße beibehalten um Lesbarkeit zu gewährleisten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Aufzählungszeichen = Kreis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0FDED-7B8F-4E14-9263-32D774516C29}" type="datetime1">
              <a:rPr lang="de-DE" smtClean="0"/>
              <a:t>15.09.2020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44005-A22A-4401-AF92-CC9B7451A4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263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41</Words>
  <Application>Microsoft Office PowerPoint</Application>
  <PresentationFormat>Bildschirmpräsentation (4:3)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Verdana</vt:lpstr>
      <vt:lpstr>Office</vt:lpstr>
      <vt:lpstr>Titel in Verdana, 20</vt:lpstr>
      <vt:lpstr>Überschrift = Verdana,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Kristin Nölting</dc:creator>
  <cp:lastModifiedBy>Kristin Nölting</cp:lastModifiedBy>
  <cp:revision>47</cp:revision>
  <dcterms:created xsi:type="dcterms:W3CDTF">2020-05-04T12:32:16Z</dcterms:created>
  <dcterms:modified xsi:type="dcterms:W3CDTF">2020-09-15T11:57:03Z</dcterms:modified>
</cp:coreProperties>
</file>