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79" r:id="rId3"/>
    <p:sldId id="28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B4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00A3B4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</p:spPr>
        <p:txBody>
          <a:bodyPr/>
          <a:lstStyle/>
          <a:p>
            <a:r>
              <a:rPr lang="de-DE" dirty="0" smtClean="0"/>
              <a:t>UNIVERSITÄT ROSTOCK | FAKULTÄT FÜR INFORMATIK UND ELEKTROTECHNIK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00A3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00A3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87605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A3B4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00A3B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00A3B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00A3B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00A3B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00A3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00A3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</p:spPr>
        <p:txBody>
          <a:bodyPr/>
          <a:lstStyle/>
          <a:p>
            <a:r>
              <a:rPr lang="de-DE" dirty="0" smtClean="0"/>
              <a:t>UNIVERSITÄT ROSTOCK | FAKULTÄT FÜR INFORMATIK UND ELEKTROTECHNIK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UNIVERSITÄT ROSTOCK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FAKULTÄT FÜR INFORMATIK UND ELEKTROTECHNIK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182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FAKULTÄT FÜR INFORMATIK UND ELEKTROTECHNIK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007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Verdana, 20</vt:lpstr>
      <vt:lpstr>Überschrift = Verdana, 20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50</cp:revision>
  <dcterms:created xsi:type="dcterms:W3CDTF">2020-05-04T12:32:16Z</dcterms:created>
  <dcterms:modified xsi:type="dcterms:W3CDTF">2020-09-15T11:57:32Z</dcterms:modified>
</cp:coreProperties>
</file>