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78" r:id="rId3"/>
    <p:sldId id="27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B1C800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INTERDISZIPLINÄRE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1C800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B1C8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INTERDISZIPLINÄRE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B1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INTERDISZIPLINÄRE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INTERDISZIPLINÄRE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8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INTERDISZIPLINÄRE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9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50</cp:revision>
  <dcterms:created xsi:type="dcterms:W3CDTF">2020-05-04T12:32:16Z</dcterms:created>
  <dcterms:modified xsi:type="dcterms:W3CDTF">2020-09-15T11:58:39Z</dcterms:modified>
</cp:coreProperties>
</file>