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31"/>
    <a:srgbClr val="00A3B4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E2003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E20031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E20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E2003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JURISTISCHE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67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47</cp:revision>
  <dcterms:created xsi:type="dcterms:W3CDTF">2020-05-04T12:32:16Z</dcterms:created>
  <dcterms:modified xsi:type="dcterms:W3CDTF">2020-09-15T11:59:01Z</dcterms:modified>
</cp:coreProperties>
</file>