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76" r:id="rId2"/>
    <p:sldId id="27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0D15"/>
    <a:srgbClr val="00A3B4"/>
    <a:srgbClr val="0081C7"/>
    <a:srgbClr val="B1C800"/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400" y="4444289"/>
            <a:ext cx="7883950" cy="957381"/>
          </a:xfrm>
          <a:prstGeom prst="rect">
            <a:avLst/>
          </a:prstGeom>
        </p:spPr>
        <p:txBody>
          <a:bodyPr anchor="b"/>
          <a:lstStyle>
            <a:lvl1pPr algn="l">
              <a:defRPr sz="2000" baseline="0">
                <a:solidFill>
                  <a:srgbClr val="9D0D15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520734"/>
            <a:ext cx="7886700" cy="514350"/>
          </a:xfrm>
          <a:prstGeom prst="rect">
            <a:avLst/>
          </a:prstGeom>
          <a:noFill/>
        </p:spPr>
        <p:txBody>
          <a:bodyPr lIns="0"/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49" y="1607344"/>
            <a:ext cx="7881201" cy="2638508"/>
          </a:xfrm>
          <a:prstGeom prst="rect">
            <a:avLst/>
          </a:prstGeom>
        </p:spPr>
      </p:pic>
      <p:cxnSp>
        <p:nvCxnSpPr>
          <p:cNvPr id="14" name="Gerader Verbinder 13"/>
          <p:cNvCxnSpPr/>
          <p:nvPr userDrawn="1"/>
        </p:nvCxnSpPr>
        <p:spPr>
          <a:xfrm flipV="1">
            <a:off x="629806" y="1304925"/>
            <a:ext cx="7887600" cy="9525"/>
          </a:xfrm>
          <a:prstGeom prst="line">
            <a:avLst/>
          </a:prstGeom>
          <a:ln w="19050">
            <a:solidFill>
              <a:srgbClr val="9D0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508060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6710" y="6356351"/>
            <a:ext cx="4786604" cy="365125"/>
          </a:xfrm>
        </p:spPr>
        <p:txBody>
          <a:bodyPr/>
          <a:lstStyle/>
          <a:p>
            <a:r>
              <a:rPr lang="de-DE" dirty="0" smtClean="0"/>
              <a:t>UNIVERSITÄT ROSTOCK | MATHEMATISCH-NATURWISSENSCHAFTLICHE FAKULTÄT</a:t>
            </a:r>
            <a:endParaRPr lang="de-DE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3314" y="6356351"/>
            <a:ext cx="1592036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18" name="Gerader Verbinder 17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9D0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138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638299"/>
            <a:ext cx="7886700" cy="675693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defRPr sz="2000">
                <a:solidFill>
                  <a:srgbClr val="9D0D15"/>
                </a:solidFill>
              </a:defRPr>
            </a:lvl1pPr>
          </a:lstStyle>
          <a:p>
            <a:r>
              <a:rPr lang="de-DE" dirty="0" smtClean="0"/>
              <a:t>Musterüberschrift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19265"/>
            <a:ext cx="7886700" cy="3545633"/>
          </a:xfrm>
          <a:prstGeom prst="rect">
            <a:avLst/>
          </a:prstGeo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D0D15"/>
              </a:buClr>
              <a:buSzPct val="122000"/>
              <a:buFontTx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742950" indent="-285750">
              <a:lnSpc>
                <a:spcPct val="100000"/>
              </a:lnSpc>
              <a:buClr>
                <a:srgbClr val="9D0D15"/>
              </a:buClr>
              <a:buFont typeface="Arial" panose="020B0604020202020204" pitchFamily="34" charset="0"/>
              <a:buChar char="•"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 marL="1200150" indent="-285750">
              <a:lnSpc>
                <a:spcPct val="100000"/>
              </a:lnSpc>
              <a:buClr>
                <a:srgbClr val="9D0D15"/>
              </a:buClr>
              <a:buFont typeface="Arial" panose="020B0604020202020204" pitchFamily="34" charset="0"/>
              <a:buChar char="•"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 marL="1657350" indent="-285750">
              <a:lnSpc>
                <a:spcPct val="100000"/>
              </a:lnSpc>
              <a:buClr>
                <a:srgbClr val="9D0D15"/>
              </a:buClr>
              <a:buFont typeface="Arial" panose="020B0604020202020204" pitchFamily="34" charset="0"/>
              <a:buChar char="•"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 marL="2114550" indent="-285750">
              <a:lnSpc>
                <a:spcPct val="100000"/>
              </a:lnSpc>
              <a:buClr>
                <a:srgbClr val="9D0D15"/>
              </a:buClr>
              <a:buFont typeface="Arial" panose="020B0604020202020204" pitchFamily="34" charset="0"/>
              <a:buChar char="•"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UNIVERSITÄT ROSTOCK | MATHEMATISCH-NATURWISSENSCHAFTLICHE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Gerader Verbinder 8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9D0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>
          <a:xfrm flipV="1">
            <a:off x="639042" y="1304925"/>
            <a:ext cx="7886700" cy="9525"/>
          </a:xfrm>
          <a:prstGeom prst="line">
            <a:avLst/>
          </a:prstGeom>
          <a:ln w="19050">
            <a:solidFill>
              <a:srgbClr val="9D0D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022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1480068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08718" y="6356351"/>
            <a:ext cx="48332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de-DE" dirty="0" smtClean="0"/>
              <a:t>UNIVERSITÄT ROSTOCK | MATHEMATISCH-NATURWISSENSCHAFTLICHE FAKULTÄT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1976" y="6356351"/>
            <a:ext cx="1573374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09" y="366248"/>
            <a:ext cx="3176558" cy="652329"/>
          </a:xfrm>
          <a:prstGeom prst="rect">
            <a:avLst/>
          </a:prstGeom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822427"/>
            <a:ext cx="7578725" cy="4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Hier steht eine Musterüberschrift</a:t>
            </a:r>
          </a:p>
        </p:txBody>
      </p:sp>
    </p:spTree>
    <p:extLst>
      <p:ext uri="{BB962C8B-B14F-4D97-AF65-F5344CB8AC3E}">
        <p14:creationId xmlns:p14="http://schemas.microsoft.com/office/powerpoint/2010/main" val="353904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rgbClr val="9D0D15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r>
              <a:rPr lang="de-DE" dirty="0" smtClean="0"/>
              <a:t>, 20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= </a:t>
            </a:r>
            <a:r>
              <a:rPr lang="de-DE" dirty="0" err="1"/>
              <a:t>Verdana</a:t>
            </a:r>
            <a:r>
              <a:rPr lang="de-DE" dirty="0"/>
              <a:t>, 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Fließtext = </a:t>
            </a:r>
            <a:r>
              <a:rPr lang="de-DE" dirty="0" err="1"/>
              <a:t>Verdana</a:t>
            </a:r>
            <a:r>
              <a:rPr lang="de-DE" dirty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Aufzählungszeichen = Kreis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UNIVERSITÄT ROSTOCK | MATHEMATISCH-NATURWISSENSCHAFTLICHE FAKULTÄT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3862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46</Words>
  <Application>Microsoft Office PowerPoint</Application>
  <PresentationFormat>Bildschirmpräsentation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Verdana</vt:lpstr>
      <vt:lpstr>Office</vt:lpstr>
      <vt:lpstr>Titel in Verdana, 20</vt:lpstr>
      <vt:lpstr>Überschrift = Verdana, 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47</cp:revision>
  <dcterms:created xsi:type="dcterms:W3CDTF">2020-05-04T12:32:16Z</dcterms:created>
  <dcterms:modified xsi:type="dcterms:W3CDTF">2020-09-15T12:00:22Z</dcterms:modified>
</cp:coreProperties>
</file>