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5"/>
  </p:notesMasterIdLst>
  <p:sldIdLst>
    <p:sldId id="276" r:id="rId2"/>
    <p:sldId id="282" r:id="rId3"/>
    <p:sldId id="28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0D15"/>
    <a:srgbClr val="E20031"/>
    <a:srgbClr val="B1C800"/>
    <a:srgbClr val="00A3B4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3324" y="4219659"/>
            <a:ext cx="7881201" cy="1000318"/>
          </a:xfrm>
        </p:spPr>
        <p:txBody>
          <a:bodyPr anchor="b">
            <a:normAutofit/>
          </a:bodyPr>
          <a:lstStyle>
            <a:lvl1pPr algn="l">
              <a:defRPr sz="2000">
                <a:solidFill>
                  <a:srgbClr val="9D0D15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 err="1" smtClean="0"/>
              <a:t>Titel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93324" y="5349567"/>
            <a:ext cx="7881201" cy="7190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18553" y="6356350"/>
            <a:ext cx="5292047" cy="365125"/>
          </a:xfrm>
        </p:spPr>
        <p:txBody>
          <a:bodyPr/>
          <a:lstStyle/>
          <a:p>
            <a:r>
              <a:rPr lang="de-DE" dirty="0" smtClean="0"/>
              <a:t>UNIVERSITÄT ROSTOCK | MATHEMATISCH-NATURWISSENSCHAFTLICHE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8" name="Gerader Verbinder 7"/>
          <p:cNvCxnSpPr/>
          <p:nvPr userDrawn="1"/>
        </p:nvCxnSpPr>
        <p:spPr>
          <a:xfrm flipV="1">
            <a:off x="839741" y="1304926"/>
            <a:ext cx="10516800" cy="9525"/>
          </a:xfrm>
          <a:prstGeom prst="line">
            <a:avLst/>
          </a:prstGeom>
          <a:ln w="19050">
            <a:solidFill>
              <a:srgbClr val="9D0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9D0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87063"/>
            <a:ext cx="10515600" cy="268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89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09749"/>
            <a:ext cx="10515600" cy="73977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Überschrift</a:t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056" y="2777331"/>
            <a:ext cx="10515600" cy="32432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buClr>
                <a:srgbClr val="C00000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buClr>
                <a:srgbClr val="C00000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buClr>
                <a:srgbClr val="C00000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buClr>
                <a:srgbClr val="C00000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4191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62390" y="6356349"/>
            <a:ext cx="5280917" cy="365125"/>
          </a:xfrm>
        </p:spPr>
        <p:txBody>
          <a:bodyPr/>
          <a:lstStyle/>
          <a:p>
            <a:r>
              <a:rPr lang="de-DE" dirty="0" smtClean="0"/>
              <a:t>UNIVERSITÄT ROSTOCK | MATHEMATISCH-NATURWISSENSCHAFTLICHE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308" y="6356350"/>
            <a:ext cx="2610492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r Verbinder 6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9D0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 userDrawn="1"/>
        </p:nvCxnSpPr>
        <p:spPr>
          <a:xfrm flipV="1">
            <a:off x="852056" y="1448762"/>
            <a:ext cx="10515600" cy="9525"/>
          </a:xfrm>
          <a:prstGeom prst="line">
            <a:avLst/>
          </a:prstGeom>
          <a:ln w="19050">
            <a:solidFill>
              <a:srgbClr val="9D0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947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914525"/>
            <a:ext cx="10515600" cy="842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UNIVERSITÄT ROSTOCK | JURISTISCHE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09" y="366248"/>
            <a:ext cx="3176558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6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 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MATHEMATISCH-NATURWISSENSCHAFTLICHE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568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MATHEMATISCH-NATURWISSENSCHAFTLICHE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4605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53</Words>
  <Application>Microsoft Office PowerPoint</Application>
  <PresentationFormat>Breitbild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Office</vt:lpstr>
      <vt:lpstr>Titel in Verdana, 20</vt:lpstr>
      <vt:lpstr>Überschrift = Verdana, 20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52</cp:revision>
  <dcterms:created xsi:type="dcterms:W3CDTF">2020-05-04T12:32:16Z</dcterms:created>
  <dcterms:modified xsi:type="dcterms:W3CDTF">2020-09-15T12:00:58Z</dcterms:modified>
</cp:coreProperties>
</file>