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0081C7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42746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1396" y="6356351"/>
            <a:ext cx="4926563" cy="365125"/>
          </a:xfrm>
        </p:spPr>
        <p:txBody>
          <a:bodyPr/>
          <a:lstStyle/>
          <a:p>
            <a:r>
              <a:rPr lang="de-DE" dirty="0" smtClean="0"/>
              <a:t>UNIVERSITÄT ROSTOCK | FAKULTÄT FÜR MASCHINENBAU UND SCHIFFSTECHNIK 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7958" y="6356351"/>
            <a:ext cx="1517391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0081C7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81C7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0081C7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48019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6669" y="6356351"/>
            <a:ext cx="4627984" cy="365125"/>
          </a:xfrm>
        </p:spPr>
        <p:txBody>
          <a:bodyPr/>
          <a:lstStyle/>
          <a:p>
            <a:r>
              <a:rPr lang="de-DE" dirty="0" smtClean="0"/>
              <a:t>UNIVERSITÄT ROSTOCK | FAKULTÄT FÜR MASCHINENBAU UND SCHIFFSTECHNIK 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4652" y="6356351"/>
            <a:ext cx="1610697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008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53605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4702" y="6356351"/>
            <a:ext cx="4739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FAKULTÄT FÜR MASCHINENBAU UND SCHIFFSTECHNIK 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4652" y="6356351"/>
            <a:ext cx="161069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0081C7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FAKULTÄT FÜR MASCHINENBAU UND SCHIFFSTECHNIK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0436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46</cp:revision>
  <dcterms:created xsi:type="dcterms:W3CDTF">2020-05-04T12:32:16Z</dcterms:created>
  <dcterms:modified xsi:type="dcterms:W3CDTF">2020-09-15T12:01:22Z</dcterms:modified>
</cp:coreProperties>
</file>