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84" r:id="rId3"/>
    <p:sldId id="28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7"/>
    <a:srgbClr val="9D0D15"/>
    <a:srgbClr val="E20031"/>
    <a:srgbClr val="B1C800"/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0081C7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3213" y="6356350"/>
            <a:ext cx="5117387" cy="365125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UNIVERSITÄT ROSTOCK | FAKULTÄT FÜR MASCHINENBAU UND SCHIFFSTECHNIK</a:t>
            </a:r>
          </a:p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1C7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4191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62390" y="6356349"/>
            <a:ext cx="5280917" cy="365125"/>
          </a:xfrm>
        </p:spPr>
        <p:txBody>
          <a:bodyPr/>
          <a:lstStyle/>
          <a:p>
            <a:r>
              <a:rPr lang="de-DE" dirty="0" smtClean="0"/>
              <a:t>UNIVERSITÄT ROSTOCK | FAKULTÄT FÜR MASCHINENBAU UND SCHIFFSTECHNIK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308" y="6356350"/>
            <a:ext cx="2610492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FAKULTÄT FÜR MASCHINENBAU UND SCHIFFSTECHNIK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03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FAKULTÄT FÜR MASCHINENBAU UND SCHIFFSTECHNIK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78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53</cp:revision>
  <dcterms:created xsi:type="dcterms:W3CDTF">2020-05-04T12:32:16Z</dcterms:created>
  <dcterms:modified xsi:type="dcterms:W3CDTF">2020-09-15T12:02:23Z</dcterms:modified>
</cp:coreProperties>
</file>