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76" r:id="rId2"/>
    <p:sldId id="28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2381"/>
    <a:srgbClr val="C7341C"/>
    <a:srgbClr val="E20031"/>
    <a:srgbClr val="00A3B4"/>
    <a:srgbClr val="0081C7"/>
    <a:srgbClr val="B1C800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400" y="4444289"/>
            <a:ext cx="7883950" cy="957381"/>
          </a:xfrm>
          <a:prstGeom prst="rect">
            <a:avLst/>
          </a:prstGeom>
        </p:spPr>
        <p:txBody>
          <a:bodyPr anchor="b"/>
          <a:lstStyle>
            <a:lvl1pPr algn="l">
              <a:defRPr sz="2000" baseline="0">
                <a:solidFill>
                  <a:srgbClr val="57238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520734"/>
            <a:ext cx="7886700" cy="514350"/>
          </a:xfrm>
          <a:prstGeom prst="rect">
            <a:avLst/>
          </a:prstGeom>
          <a:noFill/>
        </p:spPr>
        <p:txBody>
          <a:bodyPr lIns="0"/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49" y="1607344"/>
            <a:ext cx="7881201" cy="2638508"/>
          </a:xfrm>
          <a:prstGeom prst="rect">
            <a:avLst/>
          </a:prstGeom>
        </p:spPr>
      </p:pic>
      <p:cxnSp>
        <p:nvCxnSpPr>
          <p:cNvPr id="14" name="Gerader Verbinder 13"/>
          <p:cNvCxnSpPr/>
          <p:nvPr userDrawn="1"/>
        </p:nvCxnSpPr>
        <p:spPr>
          <a:xfrm flipV="1">
            <a:off x="629806" y="1304925"/>
            <a:ext cx="7887600" cy="9525"/>
          </a:xfrm>
          <a:prstGeom prst="line">
            <a:avLst/>
          </a:prstGeom>
          <a:ln w="19050">
            <a:solidFill>
              <a:srgbClr val="5723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e-DE" dirty="0" smtClean="0"/>
              <a:t>UNIVERSITÄT ROSTOCK | PHILOSOPHISCHE FAKULTÄT</a:t>
            </a:r>
            <a:endParaRPr lang="de-DE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18" name="Gerader Verbinder 17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5723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38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638299"/>
            <a:ext cx="7886700" cy="675693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2000">
                <a:solidFill>
                  <a:srgbClr val="572381"/>
                </a:solidFill>
              </a:defRPr>
            </a:lvl1pPr>
          </a:lstStyle>
          <a:p>
            <a:r>
              <a:rPr lang="de-DE" dirty="0" smtClean="0"/>
              <a:t>Musterüberschrift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19265"/>
            <a:ext cx="7886700" cy="3545633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72381"/>
              </a:buClr>
              <a:buSzPct val="122000"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ct val="100000"/>
              </a:lnSpc>
              <a:buClr>
                <a:srgbClr val="572381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ct val="100000"/>
              </a:lnSpc>
              <a:buClr>
                <a:srgbClr val="572381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ct val="100000"/>
              </a:lnSpc>
              <a:buClr>
                <a:srgbClr val="572381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ct val="100000"/>
              </a:lnSpc>
              <a:buClr>
                <a:srgbClr val="572381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UNIVERSITÄT ROSTOCK | PHILOSOPHISCHE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r Verbinder 8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5723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 flipV="1">
            <a:off x="639042" y="1304925"/>
            <a:ext cx="7886700" cy="9525"/>
          </a:xfrm>
          <a:prstGeom prst="line">
            <a:avLst/>
          </a:prstGeom>
          <a:ln w="19050">
            <a:solidFill>
              <a:srgbClr val="5723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022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UNIVERSITÄT ROSTOCK | PHILOSOPHISCHE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09" y="366248"/>
            <a:ext cx="3176558" cy="652329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822427"/>
            <a:ext cx="7578725" cy="4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Hier steht eine Musterüberschrift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35390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rgbClr val="57238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PHILOSOPHISCHE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20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</Words>
  <Application>Microsoft Office PowerPoint</Application>
  <PresentationFormat>Bildschirmpräsentation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Verdana</vt:lpstr>
      <vt:lpstr>Office</vt:lpstr>
      <vt:lpstr>Titel in Verdana, 20</vt:lpstr>
      <vt:lpstr>Überschrift = Verdana,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49</cp:revision>
  <dcterms:created xsi:type="dcterms:W3CDTF">2020-05-04T12:32:16Z</dcterms:created>
  <dcterms:modified xsi:type="dcterms:W3CDTF">2020-09-15T12:02:44Z</dcterms:modified>
</cp:coreProperties>
</file>