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6" r:id="rId2"/>
    <p:sldId id="27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341C"/>
    <a:srgbClr val="E20031"/>
    <a:srgbClr val="00A3B4"/>
    <a:srgbClr val="0081C7"/>
    <a:srgbClr val="B1C800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C7341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C73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e-DE" dirty="0" smtClean="0"/>
              <a:t>UNIVERSITÄT ROSTOCK | THEOLOGISCHE FAKULTÄT</a:t>
            </a:r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C73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>
                <a:solidFill>
                  <a:srgbClr val="C7341C"/>
                </a:solidFill>
              </a:defRPr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341C"/>
              </a:buClr>
              <a:buSzPct val="122000"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buClr>
                <a:srgbClr val="C7341C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ct val="100000"/>
              </a:lnSpc>
              <a:buClr>
                <a:srgbClr val="C7341C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ct val="100000"/>
              </a:lnSpc>
              <a:buClr>
                <a:srgbClr val="C7341C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ct val="100000"/>
              </a:lnSpc>
              <a:buClr>
                <a:srgbClr val="C7341C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THEOLOGISCHE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C73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C734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UNIVERSITÄT ROSTOCK | THEOLOGISCHE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C7341C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THEOLOGISCHE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143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Office</vt:lpstr>
      <vt:lpstr>Titel in Verdana, 20</vt:lpstr>
      <vt:lpstr>Überschrift = Verdana,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48</cp:revision>
  <dcterms:created xsi:type="dcterms:W3CDTF">2020-05-04T12:32:16Z</dcterms:created>
  <dcterms:modified xsi:type="dcterms:W3CDTF">2020-09-15T12:03:28Z</dcterms:modified>
</cp:coreProperties>
</file>