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8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DB2"/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A3ADB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42746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1396" y="6356351"/>
            <a:ext cx="4926563" cy="365125"/>
          </a:xfrm>
        </p:spPr>
        <p:txBody>
          <a:bodyPr/>
          <a:lstStyle/>
          <a:p>
            <a:r>
              <a:rPr lang="de-DE" dirty="0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7958" y="6356351"/>
            <a:ext cx="1517391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A3ADB2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3ADB2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527409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56059" y="6356351"/>
            <a:ext cx="4831882" cy="365125"/>
          </a:xfrm>
        </p:spPr>
        <p:txBody>
          <a:bodyPr/>
          <a:lstStyle/>
          <a:p>
            <a:r>
              <a:rPr lang="de-DE" dirty="0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87941" y="6356351"/>
            <a:ext cx="1527408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450407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9057" y="6356351"/>
            <a:ext cx="4908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7940" y="6356351"/>
            <a:ext cx="1527409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A3ADB2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337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48</cp:revision>
  <dcterms:created xsi:type="dcterms:W3CDTF">2020-05-04T12:32:16Z</dcterms:created>
  <dcterms:modified xsi:type="dcterms:W3CDTF">2020-09-15T12:04:26Z</dcterms:modified>
</cp:coreProperties>
</file>