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90" r:id="rId3"/>
    <p:sldId id="29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DB2"/>
    <a:srgbClr val="C7341C"/>
    <a:srgbClr val="572381"/>
    <a:srgbClr val="0081C7"/>
    <a:srgbClr val="9D0D15"/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A3ADB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418708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6908" y="6356350"/>
            <a:ext cx="5722705" cy="365125"/>
          </a:xfrm>
        </p:spPr>
        <p:txBody>
          <a:bodyPr/>
          <a:lstStyle/>
          <a:p>
            <a:r>
              <a:rPr lang="de-DE" dirty="0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9612" y="6356350"/>
            <a:ext cx="2374187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3ADB2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A3ADB2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0"/>
            <a:ext cx="227487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3070" y="6356349"/>
            <a:ext cx="5989833" cy="365125"/>
          </a:xfrm>
        </p:spPr>
        <p:txBody>
          <a:bodyPr/>
          <a:lstStyle/>
          <a:p>
            <a:r>
              <a:rPr lang="de-DE" dirty="0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902" y="6356350"/>
            <a:ext cx="2250897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A3AD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00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WIRTSCHAFTS- UND SOZIALWISSENSCHAFTLICHE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33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55</cp:revision>
  <dcterms:created xsi:type="dcterms:W3CDTF">2020-05-04T12:32:16Z</dcterms:created>
  <dcterms:modified xsi:type="dcterms:W3CDTF">2020-09-15T12:04:49Z</dcterms:modified>
</cp:coreProperties>
</file>