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8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92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89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96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49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48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19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56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49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34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24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6DEAA-6543-4F89-9C2B-38517A2F5327}" type="datetimeFigureOut">
              <a:rPr lang="de-DE" smtClean="0"/>
              <a:pPr/>
              <a:t>27.04.2021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76316-FDE7-4819-9D89-3122BD6A32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23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96336" y="476672"/>
            <a:ext cx="1080120" cy="1296144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[Photo]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8136904" cy="5976664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 name is ………. .                   I‘m … years old.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come from (country of origin)…… / I‘m a (nationality) ……….</a:t>
            </a:r>
          </a:p>
          <a:p>
            <a:pPr algn="l"/>
            <a:endParaRPr lang="en-US" sz="2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Currently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I’m living in ……...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I’m a (Bachelor/Master/PhD/…) student in (subject) …………….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I’m studying at (University) ……………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 scientific interests are ………………………………………………..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 hobbies are </a:t>
            </a:r>
            <a:r>
              <a:rPr lang="de-D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also like ………………………………………...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 expectations for SARU are …………………………………………...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24328" y="476672"/>
            <a:ext cx="1152128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372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</Words>
  <Application>Microsoft Office PowerPoint</Application>
  <PresentationFormat>Bildschirmpräsentation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[Photo]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[Photo]</dc:title>
  <dc:creator>Christine Bräuning</dc:creator>
  <cp:lastModifiedBy>Christine Braeuning</cp:lastModifiedBy>
  <cp:revision>10</cp:revision>
  <dcterms:created xsi:type="dcterms:W3CDTF">2013-07-14T20:03:06Z</dcterms:created>
  <dcterms:modified xsi:type="dcterms:W3CDTF">2021-04-27T09:22:01Z</dcterms:modified>
</cp:coreProperties>
</file>