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24" d="100"/>
          <a:sy n="124" d="100"/>
        </p:scale>
        <p:origin x="-120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27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31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802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08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87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37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04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68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0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66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49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24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09C4-FE69-4AC8-B600-A9AFECD0651D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F519-94EA-4FE0-A6B5-34EC1E4863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19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549401" y="1066689"/>
            <a:ext cx="9144001" cy="295465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de-DE" sz="3400" b="1" dirty="0">
                <a:latin typeface="Avenir Next Condensed Demi Bold"/>
                <a:cs typeface="Avenir Next Condensed Demi Bold"/>
              </a:rPr>
              <a:t>	Betriebsvereinbarung Sucht</a:t>
            </a:r>
            <a:r>
              <a:rPr lang="de-DE" sz="3400" b="1" i="1" dirty="0">
                <a:solidFill>
                  <a:srgbClr val="FF6600"/>
                </a:solidFill>
                <a:latin typeface="Avenir Next Condensed Demi Bold"/>
                <a:cs typeface="Avenir Next Condensed Demi Bold"/>
              </a:rPr>
              <a:t>prävention </a:t>
            </a:r>
            <a:r>
              <a:rPr lang="de-DE" sz="3400" b="1" i="1" dirty="0" smtClean="0">
                <a:solidFill>
                  <a:srgbClr val="FF6600"/>
                </a:solidFill>
                <a:latin typeface="Avenir Next Condensed Demi Bold"/>
                <a:cs typeface="Avenir Next Condensed Demi Bold"/>
              </a:rPr>
              <a:t>	und </a:t>
            </a:r>
            <a:r>
              <a:rPr lang="de-DE" sz="3400" b="1" i="1" dirty="0">
                <a:solidFill>
                  <a:srgbClr val="FF6600"/>
                </a:solidFill>
                <a:latin typeface="Avenir Next Condensed Demi Bold"/>
                <a:cs typeface="Avenir Next Condensed Demi Bold"/>
              </a:rPr>
              <a:t>-hilfe </a:t>
            </a:r>
            <a:r>
              <a:rPr lang="de-DE" sz="4000" b="1" dirty="0" smtClean="0"/>
              <a:t>Erfolgsfaktoren </a:t>
            </a:r>
            <a:r>
              <a:rPr lang="de-DE" sz="4000" b="1"/>
              <a:t>bei </a:t>
            </a:r>
            <a:r>
              <a:rPr lang="de-DE" sz="4000" b="1" smtClean="0"/>
              <a:t>der </a:t>
            </a:r>
            <a:r>
              <a:rPr lang="de-DE" sz="4000" b="1" dirty="0" smtClean="0"/>
              <a:t>	Umsetzung </a:t>
            </a:r>
            <a:r>
              <a:rPr lang="de-DE" sz="2400" b="1" dirty="0">
                <a:latin typeface="Avenir Next Condensed Demi Bold"/>
                <a:cs typeface="Avenir Next Condensed Demi Bold"/>
              </a:rPr>
              <a:t>	</a:t>
            </a:r>
            <a:br>
              <a:rPr lang="de-DE" sz="2400" b="1" dirty="0">
                <a:latin typeface="Avenir Next Condensed Demi Bold"/>
                <a:cs typeface="Avenir Next Condensed Demi Bold"/>
              </a:rPr>
            </a:br>
            <a:endParaRPr lang="de-DE" sz="2400" b="1" dirty="0">
              <a:latin typeface="Avenir Next Condensed Demi Bold"/>
              <a:cs typeface="Avenir Next Condensed Demi Bold"/>
            </a:endParaRPr>
          </a:p>
          <a:p>
            <a:r>
              <a:rPr lang="de-DE" sz="2400" b="1" dirty="0">
                <a:latin typeface="Avenir Next Condensed Demi Bold"/>
                <a:cs typeface="Avenir Next Condensed Demi Bold"/>
              </a:rPr>
              <a:t>	</a:t>
            </a:r>
          </a:p>
          <a:p>
            <a:r>
              <a:rPr lang="de-DE" sz="2400" b="1" dirty="0">
                <a:cs typeface="Avenir Next Condensed Demi Bold"/>
              </a:rPr>
              <a:t>	</a:t>
            </a:r>
            <a:endParaRPr lang="de-DE" sz="2000" b="1" dirty="0">
              <a:solidFill>
                <a:schemeClr val="bg1">
                  <a:lumMod val="65000"/>
                </a:schemeClr>
              </a:solidFill>
              <a:cs typeface="Avenir Next Condensed Demi Bold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045232" y="443568"/>
            <a:ext cx="3451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>
                <a:cs typeface="Avenir Next Condensed Demi Bold"/>
              </a:rPr>
              <a:t>Elisabeth Wienemann</a:t>
            </a:r>
            <a:endParaRPr lang="de-DE" sz="2800" dirty="0"/>
          </a:p>
        </p:txBody>
      </p:sp>
      <p:sp>
        <p:nvSpPr>
          <p:cNvPr id="2" name="Rechteck 1"/>
          <p:cNvSpPr/>
          <p:nvPr/>
        </p:nvSpPr>
        <p:spPr>
          <a:xfrm>
            <a:off x="1994432" y="6337856"/>
            <a:ext cx="440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err="1">
                <a:solidFill>
                  <a:srgbClr val="7F7F7F"/>
                </a:solidFill>
              </a:rPr>
              <a:t>elisabeth.wienemann@wa.uni-hannover.de</a:t>
            </a:r>
            <a:r>
              <a:rPr lang="de-DE" dirty="0">
                <a:solidFill>
                  <a:srgbClr val="7F7F7F"/>
                </a:solidFill>
              </a:rPr>
              <a:t> </a:t>
            </a:r>
            <a:endParaRPr lang="de-DE" dirty="0"/>
          </a:p>
        </p:txBody>
      </p:sp>
      <p:pic>
        <p:nvPicPr>
          <p:cNvPr id="7" name="Bild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2411280"/>
            <a:ext cx="2989263" cy="421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7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Ute Pegel-Rimpl</dc:creator>
  <cp:lastModifiedBy>Birgit Kosicki</cp:lastModifiedBy>
  <cp:revision>4</cp:revision>
  <dcterms:created xsi:type="dcterms:W3CDTF">2019-09-10T11:29:19Z</dcterms:created>
  <dcterms:modified xsi:type="dcterms:W3CDTF">2019-10-10T05:29:53Z</dcterms:modified>
</cp:coreProperties>
</file>