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de-DE"/>
    </a:defPPr>
    <a:lvl1pPr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3114" y="66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spect="1" noChangeArrowheads="1" noTextEdit="1"/>
          </p:cNvSpPr>
          <p:nvPr userDrawn="1"/>
        </p:nvSpPr>
        <p:spPr bwMode="auto">
          <a:xfrm>
            <a:off x="881063" y="2846388"/>
            <a:ext cx="8931275" cy="1096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475110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</a:endParaRPr>
          </a:p>
        </p:txBody>
      </p:sp>
      <p:sp>
        <p:nvSpPr>
          <p:cNvPr id="3" name="Freeform 6"/>
          <p:cNvSpPr>
            <a:spLocks/>
          </p:cNvSpPr>
          <p:nvPr userDrawn="1"/>
        </p:nvSpPr>
        <p:spPr bwMode="auto">
          <a:xfrm>
            <a:off x="755650" y="2268538"/>
            <a:ext cx="9180513" cy="11303000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5498" y="0"/>
              </a:cxn>
              <a:cxn ang="0">
                <a:pos x="5509" y="0"/>
              </a:cxn>
              <a:cxn ang="0">
                <a:pos x="5520" y="2"/>
              </a:cxn>
              <a:cxn ang="0">
                <a:pos x="5531" y="4"/>
              </a:cxn>
              <a:cxn ang="0">
                <a:pos x="5541" y="8"/>
              </a:cxn>
              <a:cxn ang="0">
                <a:pos x="5561" y="15"/>
              </a:cxn>
              <a:cxn ang="0">
                <a:pos x="5578" y="26"/>
              </a:cxn>
              <a:cxn ang="0">
                <a:pos x="5585" y="34"/>
              </a:cxn>
              <a:cxn ang="0">
                <a:pos x="5591" y="41"/>
              </a:cxn>
              <a:cxn ang="0">
                <a:pos x="5596" y="49"/>
              </a:cxn>
              <a:cxn ang="0">
                <a:pos x="5602" y="58"/>
              </a:cxn>
              <a:cxn ang="0">
                <a:pos x="5606" y="65"/>
              </a:cxn>
              <a:cxn ang="0">
                <a:pos x="5607" y="75"/>
              </a:cxn>
              <a:cxn ang="0">
                <a:pos x="5609" y="84"/>
              </a:cxn>
              <a:cxn ang="0">
                <a:pos x="5609" y="93"/>
              </a:cxn>
              <a:cxn ang="0">
                <a:pos x="5609" y="6893"/>
              </a:cxn>
              <a:cxn ang="0">
                <a:pos x="0" y="6893"/>
              </a:cxn>
              <a:cxn ang="0">
                <a:pos x="0" y="93"/>
              </a:cxn>
              <a:cxn ang="0">
                <a:pos x="0" y="84"/>
              </a:cxn>
              <a:cxn ang="0">
                <a:pos x="2" y="75"/>
              </a:cxn>
              <a:cxn ang="0">
                <a:pos x="4" y="65"/>
              </a:cxn>
              <a:cxn ang="0">
                <a:pos x="8" y="58"/>
              </a:cxn>
              <a:cxn ang="0">
                <a:pos x="13" y="49"/>
              </a:cxn>
              <a:cxn ang="0">
                <a:pos x="19" y="41"/>
              </a:cxn>
              <a:cxn ang="0">
                <a:pos x="24" y="34"/>
              </a:cxn>
              <a:cxn ang="0">
                <a:pos x="32" y="26"/>
              </a:cxn>
              <a:cxn ang="0">
                <a:pos x="48" y="15"/>
              </a:cxn>
              <a:cxn ang="0">
                <a:pos x="69" y="8"/>
              </a:cxn>
              <a:cxn ang="0">
                <a:pos x="78" y="4"/>
              </a:cxn>
              <a:cxn ang="0">
                <a:pos x="89" y="2"/>
              </a:cxn>
              <a:cxn ang="0">
                <a:pos x="100" y="0"/>
              </a:cxn>
              <a:cxn ang="0">
                <a:pos x="112" y="0"/>
              </a:cxn>
            </a:cxnLst>
            <a:rect l="0" t="0" r="r" b="b"/>
            <a:pathLst>
              <a:path w="5609" h="6893">
                <a:moveTo>
                  <a:pt x="112" y="0"/>
                </a:moveTo>
                <a:lnTo>
                  <a:pt x="5498" y="0"/>
                </a:lnTo>
                <a:lnTo>
                  <a:pt x="5509" y="0"/>
                </a:lnTo>
                <a:lnTo>
                  <a:pt x="5520" y="2"/>
                </a:lnTo>
                <a:lnTo>
                  <a:pt x="5531" y="4"/>
                </a:lnTo>
                <a:lnTo>
                  <a:pt x="5541" y="8"/>
                </a:lnTo>
                <a:lnTo>
                  <a:pt x="5561" y="15"/>
                </a:lnTo>
                <a:lnTo>
                  <a:pt x="5578" y="26"/>
                </a:lnTo>
                <a:lnTo>
                  <a:pt x="5585" y="34"/>
                </a:lnTo>
                <a:lnTo>
                  <a:pt x="5591" y="41"/>
                </a:lnTo>
                <a:lnTo>
                  <a:pt x="5596" y="49"/>
                </a:lnTo>
                <a:lnTo>
                  <a:pt x="5602" y="58"/>
                </a:lnTo>
                <a:lnTo>
                  <a:pt x="5606" y="65"/>
                </a:lnTo>
                <a:lnTo>
                  <a:pt x="5607" y="75"/>
                </a:lnTo>
                <a:lnTo>
                  <a:pt x="5609" y="84"/>
                </a:lnTo>
                <a:lnTo>
                  <a:pt x="5609" y="93"/>
                </a:lnTo>
                <a:lnTo>
                  <a:pt x="5609" y="6893"/>
                </a:lnTo>
                <a:lnTo>
                  <a:pt x="0" y="6893"/>
                </a:lnTo>
                <a:lnTo>
                  <a:pt x="0" y="93"/>
                </a:lnTo>
                <a:lnTo>
                  <a:pt x="0" y="84"/>
                </a:lnTo>
                <a:lnTo>
                  <a:pt x="2" y="75"/>
                </a:lnTo>
                <a:lnTo>
                  <a:pt x="4" y="65"/>
                </a:lnTo>
                <a:lnTo>
                  <a:pt x="8" y="58"/>
                </a:lnTo>
                <a:lnTo>
                  <a:pt x="13" y="49"/>
                </a:lnTo>
                <a:lnTo>
                  <a:pt x="19" y="41"/>
                </a:lnTo>
                <a:lnTo>
                  <a:pt x="24" y="34"/>
                </a:lnTo>
                <a:lnTo>
                  <a:pt x="32" y="26"/>
                </a:lnTo>
                <a:lnTo>
                  <a:pt x="48" y="15"/>
                </a:lnTo>
                <a:lnTo>
                  <a:pt x="69" y="8"/>
                </a:lnTo>
                <a:lnTo>
                  <a:pt x="78" y="4"/>
                </a:lnTo>
                <a:lnTo>
                  <a:pt x="89" y="2"/>
                </a:lnTo>
                <a:lnTo>
                  <a:pt x="100" y="0"/>
                </a:lnTo>
                <a:lnTo>
                  <a:pt x="112" y="0"/>
                </a:lnTo>
                <a:close/>
              </a:path>
            </a:pathLst>
          </a:custGeom>
          <a:noFill/>
          <a:ln w="9525">
            <a:solidFill>
              <a:srgbClr val="004A99"/>
            </a:solidFill>
            <a:round/>
            <a:headEnd/>
            <a:tailEnd/>
          </a:ln>
        </p:spPr>
        <p:txBody>
          <a:bodyPr/>
          <a:lstStyle/>
          <a:p>
            <a:pPr defTabSz="1475110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755650" y="13068300"/>
            <a:ext cx="9180513" cy="2051050"/>
          </a:xfrm>
          <a:prstGeom prst="rect">
            <a:avLst/>
          </a:prstGeom>
          <a:solidFill>
            <a:srgbClr val="004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11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7" descr="C:\Dokumente und Einstellungen\AVMZ\Desktop\UNI-Logo_Siegel_4c_149mm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74663"/>
            <a:ext cx="536416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11"/>
          <p:cNvSpPr>
            <a:spLocks/>
          </p:cNvSpPr>
          <p:nvPr userDrawn="1"/>
        </p:nvSpPr>
        <p:spPr bwMode="auto">
          <a:xfrm>
            <a:off x="1547813" y="13500100"/>
            <a:ext cx="8448675" cy="971550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5168" y="0"/>
              </a:cxn>
              <a:cxn ang="0">
                <a:pos x="5168" y="590"/>
              </a:cxn>
              <a:cxn ang="0">
                <a:pos x="52" y="590"/>
              </a:cxn>
              <a:cxn ang="0">
                <a:pos x="41" y="590"/>
              </a:cxn>
              <a:cxn ang="0">
                <a:pos x="32" y="586"/>
              </a:cxn>
              <a:cxn ang="0">
                <a:pos x="22" y="583"/>
              </a:cxn>
              <a:cxn ang="0">
                <a:pos x="15" y="575"/>
              </a:cxn>
              <a:cxn ang="0">
                <a:pos x="9" y="568"/>
              </a:cxn>
              <a:cxn ang="0">
                <a:pos x="4" y="560"/>
              </a:cxn>
              <a:cxn ang="0">
                <a:pos x="0" y="551"/>
              </a:cxn>
              <a:cxn ang="0">
                <a:pos x="0" y="540"/>
              </a:cxn>
              <a:cxn ang="0">
                <a:pos x="0" y="50"/>
              </a:cxn>
              <a:cxn ang="0">
                <a:pos x="0" y="39"/>
              </a:cxn>
              <a:cxn ang="0">
                <a:pos x="4" y="30"/>
              </a:cxn>
              <a:cxn ang="0">
                <a:pos x="9" y="22"/>
              </a:cxn>
              <a:cxn ang="0">
                <a:pos x="15" y="15"/>
              </a:cxn>
              <a:cxn ang="0">
                <a:pos x="22" y="8"/>
              </a:cxn>
              <a:cxn ang="0">
                <a:pos x="32" y="4"/>
              </a:cxn>
              <a:cxn ang="0">
                <a:pos x="41" y="0"/>
              </a:cxn>
              <a:cxn ang="0">
                <a:pos x="52" y="0"/>
              </a:cxn>
            </a:cxnLst>
            <a:rect l="0" t="0" r="r" b="b"/>
            <a:pathLst>
              <a:path w="5168" h="590">
                <a:moveTo>
                  <a:pt x="52" y="0"/>
                </a:moveTo>
                <a:lnTo>
                  <a:pt x="5168" y="0"/>
                </a:lnTo>
                <a:lnTo>
                  <a:pt x="5168" y="590"/>
                </a:lnTo>
                <a:lnTo>
                  <a:pt x="52" y="590"/>
                </a:lnTo>
                <a:lnTo>
                  <a:pt x="41" y="590"/>
                </a:lnTo>
                <a:lnTo>
                  <a:pt x="32" y="586"/>
                </a:lnTo>
                <a:lnTo>
                  <a:pt x="22" y="583"/>
                </a:lnTo>
                <a:lnTo>
                  <a:pt x="15" y="575"/>
                </a:lnTo>
                <a:lnTo>
                  <a:pt x="9" y="568"/>
                </a:lnTo>
                <a:lnTo>
                  <a:pt x="4" y="560"/>
                </a:lnTo>
                <a:lnTo>
                  <a:pt x="0" y="551"/>
                </a:lnTo>
                <a:lnTo>
                  <a:pt x="0" y="540"/>
                </a:lnTo>
                <a:lnTo>
                  <a:pt x="0" y="50"/>
                </a:lnTo>
                <a:lnTo>
                  <a:pt x="0" y="39"/>
                </a:lnTo>
                <a:lnTo>
                  <a:pt x="4" y="30"/>
                </a:lnTo>
                <a:lnTo>
                  <a:pt x="9" y="22"/>
                </a:lnTo>
                <a:lnTo>
                  <a:pt x="15" y="15"/>
                </a:lnTo>
                <a:lnTo>
                  <a:pt x="22" y="8"/>
                </a:lnTo>
                <a:lnTo>
                  <a:pt x="32" y="4"/>
                </a:lnTo>
                <a:lnTo>
                  <a:pt x="41" y="0"/>
                </a:lnTo>
                <a:lnTo>
                  <a:pt x="52" y="0"/>
                </a:lnTo>
                <a:close/>
              </a:path>
            </a:pathLst>
          </a:custGeom>
          <a:solidFill>
            <a:schemeClr val="bg1"/>
          </a:solidFill>
          <a:ln w="4">
            <a:noFill/>
            <a:prstDash val="solid"/>
            <a:round/>
            <a:headEnd/>
            <a:tailEnd/>
          </a:ln>
        </p:spPr>
        <p:txBody>
          <a:bodyPr/>
          <a:lstStyle/>
          <a:p>
            <a:pPr defTabSz="1475110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9pPr>
    </p:titleStyle>
    <p:bodyStyle>
      <a:lvl1pPr marL="552450" indent="-55245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928774" y="2356068"/>
            <a:ext cx="8617970" cy="295465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de-DE" sz="5400" dirty="0" smtClean="0">
                <a:solidFill>
                  <a:srgbClr val="004A9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Gesundheitstag</a:t>
            </a:r>
            <a:r>
              <a:rPr lang="de-DE" sz="4250" dirty="0" smtClean="0">
                <a:solidFill>
                  <a:srgbClr val="004A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dirty="0"/>
          </a:p>
          <a:p>
            <a:pPr algn="ctr">
              <a:lnSpc>
                <a:spcPct val="150000"/>
              </a:lnSpc>
              <a:defRPr/>
            </a:pPr>
            <a:r>
              <a:rPr lang="de-DE" sz="2000" dirty="0" smtClean="0">
                <a:solidFill>
                  <a:srgbClr val="004A9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FÜR </a:t>
            </a:r>
            <a:r>
              <a:rPr lang="de-DE" sz="2000" dirty="0">
                <a:solidFill>
                  <a:srgbClr val="004A9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STUDIERENDE UND MITARBEITENDE </a:t>
            </a:r>
            <a:endParaRPr lang="de-DE" sz="2000" dirty="0" smtClean="0">
              <a:solidFill>
                <a:srgbClr val="004A99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de-DE" sz="2400" b="1" dirty="0" smtClean="0">
                <a:solidFill>
                  <a:srgbClr val="004A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Mittwoch,  5.Juli 23, 13.00 – 17.00</a:t>
            </a:r>
          </a:p>
          <a:p>
            <a:pPr algn="ctr">
              <a:lnSpc>
                <a:spcPct val="150000"/>
              </a:lnSpc>
              <a:defRPr/>
            </a:pPr>
            <a:r>
              <a:rPr lang="de-DE" sz="2400" dirty="0" smtClean="0">
                <a:solidFill>
                  <a:srgbClr val="004A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Universitätssportplatz, Am </a:t>
            </a:r>
            <a:r>
              <a:rPr lang="de-DE" sz="2400" dirty="0">
                <a:solidFill>
                  <a:srgbClr val="004A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Waldessaum </a:t>
            </a:r>
            <a:r>
              <a:rPr lang="de-DE" sz="2400" dirty="0" smtClean="0">
                <a:solidFill>
                  <a:srgbClr val="004A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23a, </a:t>
            </a:r>
            <a:r>
              <a:rPr lang="de-DE" sz="2400" dirty="0">
                <a:solidFill>
                  <a:srgbClr val="004A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18057 Rostock </a:t>
            </a:r>
          </a:p>
          <a:p>
            <a:pPr algn="ctr">
              <a:lnSpc>
                <a:spcPct val="150000"/>
              </a:lnSpc>
              <a:defRPr/>
            </a:pPr>
            <a:endParaRPr lang="de-DE" sz="2000" b="1" dirty="0" smtClean="0">
              <a:solidFill>
                <a:srgbClr val="004A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1C84198F-6CE0-AC91-DD3E-7FA1AEA2E5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25" y="199871"/>
            <a:ext cx="1331402" cy="997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F0DBC11-C9C0-9284-12A4-4CD1BC75693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12323353"/>
            <a:ext cx="600374" cy="641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9B7F98BC-5A11-FC62-E343-DCE5BF6553A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148" y="329388"/>
            <a:ext cx="815667" cy="8679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7DC68AA-AF2A-D771-984C-89B0934906DD}"/>
              </a:ext>
            </a:extLst>
          </p:cNvPr>
          <p:cNvCxnSpPr>
            <a:cxnSpLocks/>
          </p:cNvCxnSpPr>
          <p:nvPr/>
        </p:nvCxnSpPr>
        <p:spPr>
          <a:xfrm>
            <a:off x="990286" y="11161662"/>
            <a:ext cx="8884096" cy="0"/>
          </a:xfrm>
          <a:prstGeom prst="line">
            <a:avLst/>
          </a:prstGeom>
          <a:ln w="15875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FE6C60AD-6FAA-E0DD-C050-02DDC8B17A6D}"/>
              </a:ext>
            </a:extLst>
          </p:cNvPr>
          <p:cNvCxnSpPr>
            <a:cxnSpLocks/>
          </p:cNvCxnSpPr>
          <p:nvPr/>
        </p:nvCxnSpPr>
        <p:spPr>
          <a:xfrm>
            <a:off x="927100" y="4896966"/>
            <a:ext cx="8884096" cy="0"/>
          </a:xfrm>
          <a:prstGeom prst="line">
            <a:avLst/>
          </a:prstGeom>
          <a:ln w="15875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StA Universität Rostock">
            <a:extLst>
              <a:ext uri="{FF2B5EF4-FFF2-40B4-BE49-F238E27FC236}">
                <a16:creationId xmlns:a16="http://schemas.microsoft.com/office/drawing/2014/main" id="{BB66A8B6-C34E-134A-253C-962B931A3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24" y="12421229"/>
            <a:ext cx="1252685" cy="52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rband für Behinderten- und Rehabilitationssport in Mecklenburg-Vorpommern">
            <a:extLst>
              <a:ext uri="{FF2B5EF4-FFF2-40B4-BE49-F238E27FC236}">
                <a16:creationId xmlns:a16="http://schemas.microsoft.com/office/drawing/2014/main" id="{C58852AA-3998-A9D4-3E1A-4138DC4BB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42" y="12502216"/>
            <a:ext cx="1240625" cy="44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eam energie jetzt auf OnlineFuels! - Online Fuels">
            <a:extLst>
              <a:ext uri="{FF2B5EF4-FFF2-40B4-BE49-F238E27FC236}">
                <a16:creationId xmlns:a16="http://schemas.microsoft.com/office/drawing/2014/main" id="{2DBD17AF-645C-889A-5F98-4C56F3B879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11" b="33209"/>
          <a:stretch/>
        </p:blipFill>
        <p:spPr bwMode="auto">
          <a:xfrm>
            <a:off x="3816198" y="12380783"/>
            <a:ext cx="1436023" cy="52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olkssolidarität Region Rostock">
            <a:extLst>
              <a:ext uri="{FF2B5EF4-FFF2-40B4-BE49-F238E27FC236}">
                <a16:creationId xmlns:a16="http://schemas.microsoft.com/office/drawing/2014/main" id="{FACF2BE1-EF17-563C-3ADC-F866CBC56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178" y="12715733"/>
            <a:ext cx="1044595" cy="18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entrum für Sexuelle Gesundheit - Gesellschaft für  SexualpädagogikGesellschaft für Sexualpädagogik">
            <a:extLst>
              <a:ext uri="{FF2B5EF4-FFF2-40B4-BE49-F238E27FC236}">
                <a16:creationId xmlns:a16="http://schemas.microsoft.com/office/drawing/2014/main" id="{34E1CF0A-2A89-2738-4F1A-B8D7ED136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347" y="12343960"/>
            <a:ext cx="600374" cy="60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927100" y="11398511"/>
            <a:ext cx="8884096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sz="1100" dirty="0">
                <a:latin typeface="Arial Narrow" panose="020B0606020202030204" pitchFamily="34" charset="0"/>
                <a:cs typeface="Arial" panose="020B0604020202020204" pitchFamily="34" charset="0"/>
              </a:rPr>
              <a:t>Vor Ort befinden sich Umkleide- und Duschmöglichkeiten. Sollten Sie an einem Sportangebot (Yoga, Beachvolleyball, usw.) teilnehmen, empfiehlt sich lockere </a:t>
            </a:r>
            <a:r>
              <a:rPr lang="de-DE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Kleidung. H</a:t>
            </a:r>
            <a:r>
              <a:rPr lang="de-DE" sz="1100" dirty="0" smtClean="0">
                <a:latin typeface="Arial Narrow" panose="020B0606020202030204" pitchFamily="34" charset="0"/>
              </a:rPr>
              <a:t>inweis </a:t>
            </a:r>
            <a:r>
              <a:rPr lang="de-DE" sz="1100" dirty="0">
                <a:latin typeface="Arial Narrow" panose="020B0606020202030204" pitchFamily="34" charset="0"/>
              </a:rPr>
              <a:t>für Mitarbeitende: Bei dem Besuch des Gesundheitstages handelt es sich um Arbeitszeit. Eine Freistellung ist individuell mit der Führungskraft abzusprechen.</a:t>
            </a:r>
            <a:endParaRPr lang="de-DE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de-DE" sz="1200" dirty="0"/>
          </a:p>
        </p:txBody>
      </p:sp>
      <p:sp>
        <p:nvSpPr>
          <p:cNvPr id="4" name="Textfeld 3"/>
          <p:cNvSpPr txBox="1"/>
          <p:nvPr/>
        </p:nvSpPr>
        <p:spPr>
          <a:xfrm>
            <a:off x="762921" y="12421229"/>
            <a:ext cx="1595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Mit freundlicher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Unterstützung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86839"/>
              </p:ext>
            </p:extLst>
          </p:nvPr>
        </p:nvGraphicFramePr>
        <p:xfrm>
          <a:off x="954212" y="5064485"/>
          <a:ext cx="892017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085">
                  <a:extLst>
                    <a:ext uri="{9D8B030D-6E8A-4147-A177-3AD203B41FA5}">
                      <a16:colId xmlns:a16="http://schemas.microsoft.com/office/drawing/2014/main" val="4062280445"/>
                    </a:ext>
                  </a:extLst>
                </a:gridCol>
                <a:gridCol w="4460085">
                  <a:extLst>
                    <a:ext uri="{9D8B030D-6E8A-4147-A177-3AD203B41FA5}">
                      <a16:colId xmlns:a16="http://schemas.microsoft.com/office/drawing/2014/main" val="683081936"/>
                    </a:ext>
                  </a:extLst>
                </a:gridCol>
              </a:tblGrid>
              <a:tr h="6011982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Eröffnung</a:t>
                      </a:r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durch die Rektorin </a:t>
                      </a:r>
                    </a:p>
                    <a:p>
                      <a:pPr algn="ctr"/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Prof. Dr. Elizabeth Prommer</a:t>
                      </a:r>
                    </a:p>
                    <a:p>
                      <a:pPr algn="ctr"/>
                      <a:r>
                        <a:rPr lang="de-DE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13:00 Uhr</a:t>
                      </a:r>
                      <a:endParaRPr lang="de-DE" sz="2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24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Vorstellung Reha-Sport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durch den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VBRS M – V mit Mitmachangeboten</a:t>
                      </a:r>
                    </a:p>
                    <a:p>
                      <a:pPr algn="ctr"/>
                      <a:endParaRPr lang="de-DE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Fit im Alltag 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– individuelle Einweisung/Beratung Kraftraum durch einen Sporttherapeuten </a:t>
                      </a:r>
                    </a:p>
                    <a:p>
                      <a:pPr algn="ctr"/>
                      <a:endParaRPr lang="de-DE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Motivationsjoghurt 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– Bar mit kostenfreien Snacks </a:t>
                      </a:r>
                    </a:p>
                    <a:p>
                      <a:pPr algn="ctr"/>
                      <a:endParaRPr lang="de-DE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Schnupperyoga 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(13:15 Uhr, 14:00; 14:45 Uhr, 16:00 Uhr)</a:t>
                      </a:r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Bogenschießen, Beachvolleyball, Spikeball,</a:t>
                      </a:r>
                    </a:p>
                    <a:p>
                      <a:pPr algn="ctr"/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Wikinger – Schach, Disc – Golf </a:t>
                      </a:r>
                      <a:endParaRPr lang="de-DE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Back Check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(Dauer: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20 min)</a:t>
                      </a:r>
                    </a:p>
                    <a:p>
                      <a:pPr algn="ctr"/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Anmeldung vor Ort </a:t>
                      </a:r>
                    </a:p>
                    <a:p>
                      <a:pPr algn="ctr"/>
                      <a:endParaRPr lang="de-DE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Beratung und Aufklärung 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durch das Centrum für sexuelle Gesundheit </a:t>
                      </a:r>
                    </a:p>
                    <a:p>
                      <a:pPr algn="ctr"/>
                      <a:endParaRPr lang="de-DE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Vorstellung der Volkssolidarität </a:t>
                      </a:r>
                    </a:p>
                    <a:p>
                      <a:pPr algn="ctr"/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Suchtberatung mit Mitmachangeboten</a:t>
                      </a:r>
                    </a:p>
                    <a:p>
                      <a:pPr algn="ctr"/>
                      <a:endParaRPr lang="de-DE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Einblicke in den </a:t>
                      </a:r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AStA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der Universität Rostock </a:t>
                      </a:r>
                    </a:p>
                    <a:p>
                      <a:pPr algn="ctr"/>
                      <a:endParaRPr lang="de-DE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Vital Screening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(Dauer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: 20 min)</a:t>
                      </a:r>
                    </a:p>
                    <a:p>
                      <a:pPr algn="ctr"/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Anmeldung vor Ort</a:t>
                      </a:r>
                    </a:p>
                    <a:p>
                      <a:pPr algn="ctr"/>
                      <a:endParaRPr lang="de-DE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Vortrag</a:t>
                      </a:r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Mit Lebensmitteln gegen zelluläre Alterung: Erste Ergebnisse der </a:t>
                      </a:r>
                      <a:r>
                        <a:rPr lang="de-DE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ErdBEHR</a:t>
                      </a:r>
                      <a:r>
                        <a:rPr lang="de-DE" sz="24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-Studie </a:t>
                      </a: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200" b="0" kern="120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13:15</a:t>
                      </a:r>
                      <a:r>
                        <a:rPr lang="de-DE" sz="1200" b="0" kern="1200" baseline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kern="120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Uhr,</a:t>
                      </a:r>
                      <a:r>
                        <a:rPr lang="de-DE" sz="1200" b="0" kern="1200" baseline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kern="120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16:15 </a:t>
                      </a: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Uhr)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476897"/>
                  </a:ext>
                </a:extLst>
              </a:tr>
            </a:tbl>
          </a:graphicData>
        </a:graphic>
      </p:graphicFrame>
      <p:sp>
        <p:nvSpPr>
          <p:cNvPr id="6" name="Ovale Legende 5"/>
          <p:cNvSpPr/>
          <p:nvPr/>
        </p:nvSpPr>
        <p:spPr>
          <a:xfrm rot="21198394" flipH="1">
            <a:off x="150482" y="1503720"/>
            <a:ext cx="2532714" cy="18314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700" dirty="0" smtClean="0">
                <a:latin typeface="Arial Narrow" panose="020B0606020202030204" pitchFamily="34" charset="0"/>
              </a:rPr>
              <a:t>Bringen Sie gerne ein Picknick mit!</a:t>
            </a:r>
            <a:endParaRPr lang="de-DE" sz="2700" dirty="0">
              <a:latin typeface="Arial Narrow" panose="020B0606020202030204" pitchFamily="34" charset="0"/>
            </a:endParaRPr>
          </a:p>
        </p:txBody>
      </p:sp>
      <p:sp>
        <p:nvSpPr>
          <p:cNvPr id="20" name="Fußzeilenplatzhalter 3"/>
          <p:cNvSpPr txBox="1">
            <a:spLocks/>
          </p:cNvSpPr>
          <p:nvPr/>
        </p:nvSpPr>
        <p:spPr>
          <a:xfrm>
            <a:off x="775212" y="13105878"/>
            <a:ext cx="9180000" cy="2016000"/>
          </a:xfrm>
          <a:prstGeom prst="rect">
            <a:avLst/>
          </a:prstGeom>
          <a:solidFill>
            <a:srgbClr val="004A99"/>
          </a:solidFill>
        </p:spPr>
        <p:txBody>
          <a:bodyPr/>
          <a:lstStyle>
            <a:defPPr>
              <a:defRPr lang="de-DE"/>
            </a:defPPr>
            <a:lvl1pPr algn="l" defTabSz="1474788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36600" indent="-279400" algn="l" defTabSz="1474788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74788" indent="-560388" algn="l" defTabSz="1474788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211388" indent="-839788" algn="l" defTabSz="1474788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949575" indent="-1120775" algn="l" defTabSz="1474788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050" name="Textfeld 5"/>
          <p:cNvSpPr txBox="1">
            <a:spLocks noChangeArrowheads="1"/>
          </p:cNvSpPr>
          <p:nvPr/>
        </p:nvSpPr>
        <p:spPr bwMode="auto">
          <a:xfrm>
            <a:off x="841849" y="13397781"/>
            <a:ext cx="9032533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2150"/>
              </a:lnSpc>
            </a:pPr>
            <a:r>
              <a:rPr lang="de-DE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Stabsstelle </a:t>
            </a:r>
            <a:r>
              <a:rPr lang="de-DE" sz="16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Diversity</a:t>
            </a:r>
            <a:r>
              <a:rPr lang="de-DE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|</a:t>
            </a:r>
            <a:r>
              <a:rPr lang="de-DE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URgesund | </a:t>
            </a:r>
          </a:p>
          <a:p>
            <a:pPr>
              <a:lnSpc>
                <a:spcPts val="2150"/>
              </a:lnSpc>
            </a:pPr>
            <a:r>
              <a:rPr lang="de-DE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Zusammenarbeit </a:t>
            </a:r>
            <a:r>
              <a:rPr lang="de-DE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mit dem </a:t>
            </a:r>
            <a:r>
              <a:rPr lang="de-DE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Hochschulsport</a:t>
            </a:r>
          </a:p>
          <a:p>
            <a:pPr>
              <a:lnSpc>
                <a:spcPts val="2150"/>
              </a:lnSpc>
            </a:pPr>
            <a:r>
              <a:rPr lang="de-DE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Universitätsplatz 5 | 18055 Rostock </a:t>
            </a:r>
            <a:endParaRPr lang="de-DE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52" name="Textfeld 5"/>
          <p:cNvSpPr txBox="1">
            <a:spLocks noChangeArrowheads="1"/>
          </p:cNvSpPr>
          <p:nvPr/>
        </p:nvSpPr>
        <p:spPr bwMode="auto">
          <a:xfrm>
            <a:off x="927100" y="14690594"/>
            <a:ext cx="4643437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2100" b="1" dirty="0">
                <a:solidFill>
                  <a:schemeClr val="bg1"/>
                </a:solidFill>
                <a:latin typeface="Arial Narrow" pitchFamily="34" charset="0"/>
              </a:rPr>
              <a:t>www.uni-rostock.de</a:t>
            </a:r>
            <a:endParaRPr lang="de-DE" dirty="0"/>
          </a:p>
        </p:txBody>
      </p:sp>
      <p:sp>
        <p:nvSpPr>
          <p:cNvPr id="8" name="AutoShape 4" descr="qr-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5" y="13397781"/>
            <a:ext cx="1421973" cy="1421973"/>
          </a:xfrm>
          <a:prstGeom prst="rect">
            <a:avLst/>
          </a:prstGeom>
        </p:spPr>
      </p:pic>
      <p:sp>
        <p:nvSpPr>
          <p:cNvPr id="2048" name="Textfeld 5">
            <a:extLst>
              <a:ext uri="{FF2B5EF4-FFF2-40B4-BE49-F238E27FC236}">
                <a16:creationId xmlns:a16="http://schemas.microsoft.com/office/drawing/2014/main" id="{B3AF829B-680B-5102-6D18-BE066D832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849" y="14302897"/>
            <a:ext cx="65392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de-DE" sz="1600" b="0" i="0" dirty="0">
                <a:solidFill>
                  <a:schemeClr val="bg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Fragen? </a:t>
            </a:r>
            <a:r>
              <a:rPr lang="de-DE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</a:t>
            </a:r>
            <a:r>
              <a:rPr lang="de-DE" sz="1600" b="0" i="0" dirty="0">
                <a:solidFill>
                  <a:schemeClr val="bg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elden Sie sich bei: Charlott </a:t>
            </a:r>
            <a:r>
              <a:rPr lang="de-DE" sz="1600" b="0" i="0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Gröning| Koordinatorin </a:t>
            </a:r>
            <a:r>
              <a:rPr lang="de-DE" sz="1600" b="0" i="0" dirty="0" err="1" smtClean="0">
                <a:solidFill>
                  <a:schemeClr val="bg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Urgesund</a:t>
            </a:r>
            <a:r>
              <a:rPr lang="de-DE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| -1339</a:t>
            </a:r>
            <a:endParaRPr lang="de-DE" sz="1600" dirty="0"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061849" y="12243185"/>
            <a:ext cx="1395612" cy="250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Benutzerdefiniert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Verdana</vt:lpstr>
      <vt:lpstr>Larissa-Design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AVMZ</dc:creator>
  <cp:lastModifiedBy>Charlott Gröning</cp:lastModifiedBy>
  <cp:revision>29</cp:revision>
  <dcterms:created xsi:type="dcterms:W3CDTF">2009-08-13T12:24:11Z</dcterms:created>
  <dcterms:modified xsi:type="dcterms:W3CDTF">2023-06-15T13:17:34Z</dcterms:modified>
</cp:coreProperties>
</file>