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">
          <p15:clr>
            <a:srgbClr val="A4A3A4"/>
          </p15:clr>
        </p15:guide>
        <p15:guide id="2" orient="horz" pos="5">
          <p15:clr>
            <a:srgbClr val="A4A3A4"/>
          </p15:clr>
        </p15:guide>
        <p15:guide id="3" orient="horz" pos="799">
          <p15:clr>
            <a:srgbClr val="A4A3A4"/>
          </p15:clr>
        </p15:guide>
        <p15:guide id="4" orient="horz" pos="1142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1661">
          <p15:clr>
            <a:srgbClr val="A4A3A4"/>
          </p15:clr>
        </p15:guide>
        <p15:guide id="7" pos="295">
          <p15:clr>
            <a:srgbClr val="A4A3A4"/>
          </p15:clr>
        </p15:guide>
        <p15:guide id="8">
          <p15:clr>
            <a:srgbClr val="A4A3A4"/>
          </p15:clr>
        </p15:guide>
        <p15:guide id="9" pos="589">
          <p15:clr>
            <a:srgbClr val="A4A3A4"/>
          </p15:clr>
        </p15:guide>
        <p15:guide id="10" pos="5534">
          <p15:clr>
            <a:srgbClr val="A4A3A4"/>
          </p15:clr>
        </p15:guide>
        <p15:guide id="11" pos="5363">
          <p15:clr>
            <a:srgbClr val="A4A3A4"/>
          </p15:clr>
        </p15:guide>
        <p15:guide id="12" pos="1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0"/>
  </p:normalViewPr>
  <p:slideViewPr>
    <p:cSldViewPr>
      <p:cViewPr varScale="1">
        <p:scale>
          <a:sx n="111" d="100"/>
          <a:sy n="111" d="100"/>
        </p:scale>
        <p:origin x="1704" y="200"/>
      </p:cViewPr>
      <p:guideLst>
        <p:guide orient="horz" pos="295"/>
        <p:guide orient="horz" pos="5"/>
        <p:guide orient="horz" pos="799"/>
        <p:guide orient="horz" pos="1142"/>
        <p:guide orient="horz" pos="2160"/>
        <p:guide orient="horz" pos="1661"/>
        <p:guide pos="295"/>
        <p:guide/>
        <p:guide pos="589"/>
        <p:guide pos="5534"/>
        <p:guide pos="5363"/>
        <p:guide pos="17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>
            <a:extLst>
              <a:ext uri="{FF2B5EF4-FFF2-40B4-BE49-F238E27FC236}">
                <a16:creationId xmlns:a16="http://schemas.microsoft.com/office/drawing/2014/main" id="{42D31837-5208-349A-EECE-811CF67A55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5F85E9C-1E7B-9B93-8D9A-E27680A67F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74873E-DF8A-094E-BEE3-8D2FFDE5712E}" type="datetimeFigureOut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76A445-7C4B-09D9-487C-557B77786B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7E74D-F46D-EAB3-4824-DE27F7C6CF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4BE47F7-0A38-644E-84B8-6A09782B27D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DA877C6-6854-739C-C656-847809F354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B05541C-E219-3BC9-2D86-92D0BB69AC8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0F71C00-3AB3-D52A-FDA9-2E100343E4D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B09BF8A-9C98-E2DB-35AE-BD1BBE1A50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Textmasterformate durch Klicken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DFB13EB-1350-706F-3222-A803D85395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DCDA374-765C-3C91-617B-1132754FAB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137F902-59E0-7E48-A32E-4F0BE0A5101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8" descr="Hauptgebäude_uniblau_ppt">
            <a:extLst>
              <a:ext uri="{FF2B5EF4-FFF2-40B4-BE49-F238E27FC236}">
                <a16:creationId xmlns:a16="http://schemas.microsoft.com/office/drawing/2014/main" id="{DA53DA30-89C7-3671-C994-BD1801A42249}"/>
              </a:ext>
            </a:extLst>
          </p:cNvPr>
          <p:cNvSpPr>
            <a:spLocks/>
          </p:cNvSpPr>
          <p:nvPr userDrawn="1"/>
        </p:nvSpPr>
        <p:spPr bwMode="auto">
          <a:xfrm>
            <a:off x="-3175" y="1268413"/>
            <a:ext cx="8788400" cy="5313362"/>
          </a:xfrm>
          <a:custGeom>
            <a:avLst/>
            <a:gdLst>
              <a:gd name="T0" fmla="*/ 0 w 5536"/>
              <a:gd name="T1" fmla="*/ 0 h 3347"/>
              <a:gd name="T2" fmla="*/ 2147483646 w 5536"/>
              <a:gd name="T3" fmla="*/ 0 h 3347"/>
              <a:gd name="T4" fmla="*/ 2147483646 w 5536"/>
              <a:gd name="T5" fmla="*/ 2147483646 h 3347"/>
              <a:gd name="T6" fmla="*/ 2147483646 w 5536"/>
              <a:gd name="T7" fmla="*/ 2147483646 h 3347"/>
              <a:gd name="T8" fmla="*/ 2147483646 w 5536"/>
              <a:gd name="T9" fmla="*/ 2147483646 h 3347"/>
              <a:gd name="T10" fmla="*/ 2147483646 w 5536"/>
              <a:gd name="T11" fmla="*/ 2147483646 h 3347"/>
              <a:gd name="T12" fmla="*/ 2147483646 w 5536"/>
              <a:gd name="T13" fmla="*/ 2147483646 h 3347"/>
              <a:gd name="T14" fmla="*/ 2147483646 w 5536"/>
              <a:gd name="T15" fmla="*/ 2147483646 h 3347"/>
              <a:gd name="T16" fmla="*/ 2147483646 w 5536"/>
              <a:gd name="T17" fmla="*/ 2147483646 h 3347"/>
              <a:gd name="T18" fmla="*/ 2147483646 w 5536"/>
              <a:gd name="T19" fmla="*/ 2147483646 h 3347"/>
              <a:gd name="T20" fmla="*/ 2147483646 w 5536"/>
              <a:gd name="T21" fmla="*/ 2147483646 h 3347"/>
              <a:gd name="T22" fmla="*/ 2147483646 w 5536"/>
              <a:gd name="T23" fmla="*/ 2147483646 h 3347"/>
              <a:gd name="T24" fmla="*/ 2147483646 w 5536"/>
              <a:gd name="T25" fmla="*/ 2147483646 h 3347"/>
              <a:gd name="T26" fmla="*/ 2147483646 w 5536"/>
              <a:gd name="T27" fmla="*/ 2147483646 h 3347"/>
              <a:gd name="T28" fmla="*/ 2147483646 w 5536"/>
              <a:gd name="T29" fmla="*/ 2147483646 h 3347"/>
              <a:gd name="T30" fmla="*/ 2147483646 w 5536"/>
              <a:gd name="T31" fmla="*/ 2147483646 h 3347"/>
              <a:gd name="T32" fmla="*/ 2147483646 w 5536"/>
              <a:gd name="T33" fmla="*/ 2147483646 h 3347"/>
              <a:gd name="T34" fmla="*/ 2147483646 w 5536"/>
              <a:gd name="T35" fmla="*/ 2147483646 h 3347"/>
              <a:gd name="T36" fmla="*/ 2147483646 w 5536"/>
              <a:gd name="T37" fmla="*/ 2147483646 h 3347"/>
              <a:gd name="T38" fmla="*/ 0 w 5536"/>
              <a:gd name="T39" fmla="*/ 2147483646 h 3347"/>
              <a:gd name="T40" fmla="*/ 0 w 5536"/>
              <a:gd name="T41" fmla="*/ 0 h 334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5536" h="3347">
                <a:moveTo>
                  <a:pt x="0" y="0"/>
                </a:moveTo>
                <a:lnTo>
                  <a:pt x="5367" y="0"/>
                </a:lnTo>
                <a:lnTo>
                  <a:pt x="5384" y="2"/>
                </a:lnTo>
                <a:lnTo>
                  <a:pt x="5401" y="4"/>
                </a:lnTo>
                <a:lnTo>
                  <a:pt x="5417" y="8"/>
                </a:lnTo>
                <a:lnTo>
                  <a:pt x="5432" y="14"/>
                </a:lnTo>
                <a:lnTo>
                  <a:pt x="5447" y="20"/>
                </a:lnTo>
                <a:lnTo>
                  <a:pt x="5461" y="27"/>
                </a:lnTo>
                <a:lnTo>
                  <a:pt x="5474" y="35"/>
                </a:lnTo>
                <a:lnTo>
                  <a:pt x="5486" y="45"/>
                </a:lnTo>
                <a:lnTo>
                  <a:pt x="5497" y="56"/>
                </a:lnTo>
                <a:lnTo>
                  <a:pt x="5507" y="68"/>
                </a:lnTo>
                <a:lnTo>
                  <a:pt x="5514" y="81"/>
                </a:lnTo>
                <a:lnTo>
                  <a:pt x="5522" y="93"/>
                </a:lnTo>
                <a:lnTo>
                  <a:pt x="5528" y="108"/>
                </a:lnTo>
                <a:lnTo>
                  <a:pt x="5532" y="121"/>
                </a:lnTo>
                <a:lnTo>
                  <a:pt x="5534" y="137"/>
                </a:lnTo>
                <a:lnTo>
                  <a:pt x="5536" y="152"/>
                </a:lnTo>
                <a:lnTo>
                  <a:pt x="5536" y="3347"/>
                </a:lnTo>
                <a:lnTo>
                  <a:pt x="0" y="3347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527E311-9A2A-ECA9-97BF-9743EF0F48EE}"/>
              </a:ext>
            </a:extLst>
          </p:cNvPr>
          <p:cNvSpPr/>
          <p:nvPr userDrawn="1"/>
        </p:nvSpPr>
        <p:spPr>
          <a:xfrm>
            <a:off x="0" y="6570663"/>
            <a:ext cx="8785225" cy="2873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pic>
        <p:nvPicPr>
          <p:cNvPr id="4" name="Picture 20" descr="UNI-Logo_Siegel_4c_89mm_">
            <a:extLst>
              <a:ext uri="{FF2B5EF4-FFF2-40B4-BE49-F238E27FC236}">
                <a16:creationId xmlns:a16="http://schemas.microsoft.com/office/drawing/2014/main" id="{30DC267C-6A24-ABFA-E918-8781ACCA1E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3203575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2038" y="1557338"/>
            <a:ext cx="7578725" cy="612775"/>
          </a:xfrm>
        </p:spPr>
        <p:txBody>
          <a:bodyPr/>
          <a:lstStyle>
            <a:lvl1pPr>
              <a:defRPr sz="29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noProof="0"/>
              <a:t>Hier steht eine Musterüberschrift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08175" y="2384425"/>
            <a:ext cx="6400800" cy="1752600"/>
          </a:xfrm>
        </p:spPr>
        <p:txBody>
          <a:bodyPr lIns="91440" rIns="91440"/>
          <a:lstStyle>
            <a:lvl1pPr marL="0" indent="0" algn="ctr">
              <a:buFont typeface="Wingdings" pitchFamily="2" charset="2"/>
              <a:buNone/>
              <a:defRPr i="1">
                <a:latin typeface="Arial Narrow" pitchFamily="34" charset="0"/>
              </a:defRPr>
            </a:lvl1pPr>
          </a:lstStyle>
          <a:p>
            <a:pPr lvl="0"/>
            <a:r>
              <a:rPr lang="de-DE" noProof="0"/>
              <a:t>Referent(en) durch Überschreiben</a:t>
            </a:r>
          </a:p>
        </p:txBody>
      </p:sp>
      <p:sp>
        <p:nvSpPr>
          <p:cNvPr id="5" name="Datumsplatzhalter 8">
            <a:extLst>
              <a:ext uri="{FF2B5EF4-FFF2-40B4-BE49-F238E27FC236}">
                <a16:creationId xmlns:a16="http://schemas.microsoft.com/office/drawing/2014/main" id="{8860B07A-54A8-0F6F-5EF8-3153C301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55342AA-C16E-F44E-A4D5-BECF969A2628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6" name="Fußzeilenplatzhalter 10">
            <a:extLst>
              <a:ext uri="{FF2B5EF4-FFF2-40B4-BE49-F238E27FC236}">
                <a16:creationId xmlns:a16="http://schemas.microsoft.com/office/drawing/2014/main" id="{21330F92-42AB-7163-3DAF-24401E2F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 2009  UNIVERSITÄT ROSTOCK</a:t>
            </a:r>
          </a:p>
        </p:txBody>
      </p:sp>
    </p:spTree>
    <p:extLst>
      <p:ext uri="{BB962C8B-B14F-4D97-AF65-F5344CB8AC3E}">
        <p14:creationId xmlns:p14="http://schemas.microsoft.com/office/powerpoint/2010/main" val="77111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17">
            <a:extLst>
              <a:ext uri="{FF2B5EF4-FFF2-40B4-BE49-F238E27FC236}">
                <a16:creationId xmlns:a16="http://schemas.microsoft.com/office/drawing/2014/main" id="{8FE6237A-EA44-3886-E567-00EA5FB5C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9B7C7F8-E012-7E47-934C-4EE039BC8116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5" name="Fußzeilenplatzhalter 18">
            <a:extLst>
              <a:ext uri="{FF2B5EF4-FFF2-40B4-BE49-F238E27FC236}">
                <a16:creationId xmlns:a16="http://schemas.microsoft.com/office/drawing/2014/main" id="{B6A29148-1E7B-4185-468F-5710D0C4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6" name="Foliennummernplatzhalter 19">
            <a:extLst>
              <a:ext uri="{FF2B5EF4-FFF2-40B4-BE49-F238E27FC236}">
                <a16:creationId xmlns:a16="http://schemas.microsoft.com/office/drawing/2014/main" id="{8B39EA51-385C-F3DD-8B8B-C7828989A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1C559F-CB30-2540-8178-16239A5BB93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5925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9875" y="1557338"/>
            <a:ext cx="1893888" cy="45688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35038" y="1557338"/>
            <a:ext cx="5532437" cy="45688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17">
            <a:extLst>
              <a:ext uri="{FF2B5EF4-FFF2-40B4-BE49-F238E27FC236}">
                <a16:creationId xmlns:a16="http://schemas.microsoft.com/office/drawing/2014/main" id="{3566778E-F38B-0E63-623F-A3B0F3A2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8BF0BA9-5B2B-5241-8661-7D906C375795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5" name="Fußzeilenplatzhalter 18">
            <a:extLst>
              <a:ext uri="{FF2B5EF4-FFF2-40B4-BE49-F238E27FC236}">
                <a16:creationId xmlns:a16="http://schemas.microsoft.com/office/drawing/2014/main" id="{534FFADC-AA6C-7FF6-8B1D-303702E82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6" name="Foliennummernplatzhalter 19">
            <a:extLst>
              <a:ext uri="{FF2B5EF4-FFF2-40B4-BE49-F238E27FC236}">
                <a16:creationId xmlns:a16="http://schemas.microsoft.com/office/drawing/2014/main" id="{C0E3AFB0-9243-7A40-2094-063E5D69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182F12-B1B5-6842-B7E7-87C6F23CC6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71069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17">
            <a:extLst>
              <a:ext uri="{FF2B5EF4-FFF2-40B4-BE49-F238E27FC236}">
                <a16:creationId xmlns:a16="http://schemas.microsoft.com/office/drawing/2014/main" id="{59795401-638E-5B09-19FE-883AA59C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E6752F4-9BC8-3841-8C26-A48C72467700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5" name="Fußzeilenplatzhalter 18">
            <a:extLst>
              <a:ext uri="{FF2B5EF4-FFF2-40B4-BE49-F238E27FC236}">
                <a16:creationId xmlns:a16="http://schemas.microsoft.com/office/drawing/2014/main" id="{AAD31CFF-E34A-73A4-C826-D75178F04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6" name="Foliennummernplatzhalter 19">
            <a:extLst>
              <a:ext uri="{FF2B5EF4-FFF2-40B4-BE49-F238E27FC236}">
                <a16:creationId xmlns:a16="http://schemas.microsoft.com/office/drawing/2014/main" id="{5CC52C5D-24BB-7EF7-900B-FE8FC60E1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F91CDA-D903-B340-9E60-CB74AC47075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8656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17">
            <a:extLst>
              <a:ext uri="{FF2B5EF4-FFF2-40B4-BE49-F238E27FC236}">
                <a16:creationId xmlns:a16="http://schemas.microsoft.com/office/drawing/2014/main" id="{F3620CE3-738A-4BEA-F20C-25F08E4B8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79348B4-D5D1-F048-AA65-18B76D4CC420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5" name="Fußzeilenplatzhalter 18">
            <a:extLst>
              <a:ext uri="{FF2B5EF4-FFF2-40B4-BE49-F238E27FC236}">
                <a16:creationId xmlns:a16="http://schemas.microsoft.com/office/drawing/2014/main" id="{16991F71-FFF2-FACC-2DB7-05B0037D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6" name="Foliennummernplatzhalter 19">
            <a:extLst>
              <a:ext uri="{FF2B5EF4-FFF2-40B4-BE49-F238E27FC236}">
                <a16:creationId xmlns:a16="http://schemas.microsoft.com/office/drawing/2014/main" id="{77212F6B-381B-6C82-AF2F-9779004A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00BD13-A150-5545-9AC9-C33A3C9DE2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8669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35038" y="3429000"/>
            <a:ext cx="3713162" cy="2697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00" y="3429000"/>
            <a:ext cx="3713163" cy="2697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17">
            <a:extLst>
              <a:ext uri="{FF2B5EF4-FFF2-40B4-BE49-F238E27FC236}">
                <a16:creationId xmlns:a16="http://schemas.microsoft.com/office/drawing/2014/main" id="{68788F36-450D-4B55-8B86-8890DEA0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A3EE4E0-138D-5D43-858C-EE726AA7C5D4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6" name="Fußzeilenplatzhalter 18">
            <a:extLst>
              <a:ext uri="{FF2B5EF4-FFF2-40B4-BE49-F238E27FC236}">
                <a16:creationId xmlns:a16="http://schemas.microsoft.com/office/drawing/2014/main" id="{31E5F83C-6325-F045-1BF2-FD9C6A988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7" name="Foliennummernplatzhalter 19">
            <a:extLst>
              <a:ext uri="{FF2B5EF4-FFF2-40B4-BE49-F238E27FC236}">
                <a16:creationId xmlns:a16="http://schemas.microsoft.com/office/drawing/2014/main" id="{E2FE6540-0F4C-AE0A-62C6-7A8CBE5C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B03381-372A-7A48-B506-811329B89A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042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17">
            <a:extLst>
              <a:ext uri="{FF2B5EF4-FFF2-40B4-BE49-F238E27FC236}">
                <a16:creationId xmlns:a16="http://schemas.microsoft.com/office/drawing/2014/main" id="{5BF265F0-8FDC-7D3D-A1B7-7ECC20B41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91C17EC-932E-1540-870E-A718B14868A5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8" name="Fußzeilenplatzhalter 18">
            <a:extLst>
              <a:ext uri="{FF2B5EF4-FFF2-40B4-BE49-F238E27FC236}">
                <a16:creationId xmlns:a16="http://schemas.microsoft.com/office/drawing/2014/main" id="{4B07A1A8-7AD8-D7B0-7F50-5F24B0E1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9" name="Foliennummernplatzhalter 19">
            <a:extLst>
              <a:ext uri="{FF2B5EF4-FFF2-40B4-BE49-F238E27FC236}">
                <a16:creationId xmlns:a16="http://schemas.microsoft.com/office/drawing/2014/main" id="{4B70AA85-02C1-03FA-A7CC-1AEA78B1F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CDBF82-3D5E-8B45-8EA3-6B7F26D09EB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4869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17">
            <a:extLst>
              <a:ext uri="{FF2B5EF4-FFF2-40B4-BE49-F238E27FC236}">
                <a16:creationId xmlns:a16="http://schemas.microsoft.com/office/drawing/2014/main" id="{EEE55292-B7B4-1804-7C23-F3FDA35A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9321862-1221-8341-858A-AFD9464CCEF9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4" name="Fußzeilenplatzhalter 18">
            <a:extLst>
              <a:ext uri="{FF2B5EF4-FFF2-40B4-BE49-F238E27FC236}">
                <a16:creationId xmlns:a16="http://schemas.microsoft.com/office/drawing/2014/main" id="{DFAE52C8-39BC-3AA6-84C8-96467485C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5" name="Foliennummernplatzhalter 19">
            <a:extLst>
              <a:ext uri="{FF2B5EF4-FFF2-40B4-BE49-F238E27FC236}">
                <a16:creationId xmlns:a16="http://schemas.microsoft.com/office/drawing/2014/main" id="{10935810-DF48-AF83-4412-84204265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497E9F-7A76-1F4D-9C37-6F1D8D8CBB5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1448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7">
            <a:extLst>
              <a:ext uri="{FF2B5EF4-FFF2-40B4-BE49-F238E27FC236}">
                <a16:creationId xmlns:a16="http://schemas.microsoft.com/office/drawing/2014/main" id="{BF9871BC-5209-28CD-F28B-BB911830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C990A82-6F19-2D40-A85F-D0B749465C17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3" name="Fußzeilenplatzhalter 18">
            <a:extLst>
              <a:ext uri="{FF2B5EF4-FFF2-40B4-BE49-F238E27FC236}">
                <a16:creationId xmlns:a16="http://schemas.microsoft.com/office/drawing/2014/main" id="{64CE8A50-BE72-DE36-AF8E-6C5BF498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4" name="Foliennummernplatzhalter 19">
            <a:extLst>
              <a:ext uri="{FF2B5EF4-FFF2-40B4-BE49-F238E27FC236}">
                <a16:creationId xmlns:a16="http://schemas.microsoft.com/office/drawing/2014/main" id="{69865154-590E-3E07-D5A2-B1F99E11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9BB9E2-208A-594A-A16E-C738A9C7AD2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316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17">
            <a:extLst>
              <a:ext uri="{FF2B5EF4-FFF2-40B4-BE49-F238E27FC236}">
                <a16:creationId xmlns:a16="http://schemas.microsoft.com/office/drawing/2014/main" id="{5FAF529A-EBB2-11D7-56A2-954CE34EA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B7D8CE4-CE03-B641-AE0C-F3816957C313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6" name="Fußzeilenplatzhalter 18">
            <a:extLst>
              <a:ext uri="{FF2B5EF4-FFF2-40B4-BE49-F238E27FC236}">
                <a16:creationId xmlns:a16="http://schemas.microsoft.com/office/drawing/2014/main" id="{9577A4F0-7DFB-F336-6AC3-431628E8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7" name="Foliennummernplatzhalter 19">
            <a:extLst>
              <a:ext uri="{FF2B5EF4-FFF2-40B4-BE49-F238E27FC236}">
                <a16:creationId xmlns:a16="http://schemas.microsoft.com/office/drawing/2014/main" id="{81441C8F-4AC2-26AA-95FF-FC11E7EF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90769-1DCB-344D-B218-978B6973F17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33377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17">
            <a:extLst>
              <a:ext uri="{FF2B5EF4-FFF2-40B4-BE49-F238E27FC236}">
                <a16:creationId xmlns:a16="http://schemas.microsoft.com/office/drawing/2014/main" id="{05F23510-D221-2AAA-E6A0-F7F4E855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66CE6E5-EB59-A74B-AD19-EA8CF7C3E8D5}" type="datetime1">
              <a:rPr lang="de-DE" altLang="de-DE"/>
              <a:pPr>
                <a:defRPr/>
              </a:pPr>
              <a:t>14.04.26</a:t>
            </a:fld>
            <a:endParaRPr lang="de-DE" altLang="de-DE"/>
          </a:p>
        </p:txBody>
      </p:sp>
      <p:sp>
        <p:nvSpPr>
          <p:cNvPr id="6" name="Fußzeilenplatzhalter 18">
            <a:extLst>
              <a:ext uri="{FF2B5EF4-FFF2-40B4-BE49-F238E27FC236}">
                <a16:creationId xmlns:a16="http://schemas.microsoft.com/office/drawing/2014/main" id="{D14ECF28-51F9-6DBB-D51D-427A2403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7" name="Foliennummernplatzhalter 19">
            <a:extLst>
              <a:ext uri="{FF2B5EF4-FFF2-40B4-BE49-F238E27FC236}">
                <a16:creationId xmlns:a16="http://schemas.microsoft.com/office/drawing/2014/main" id="{DBDB15EA-60D2-0D8E-2E5B-BFD3647A1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7A096B-861E-1349-8C62-4F6CE4BD7C0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676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E3D47F-55D8-A951-C411-9029E7647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35038" y="1557338"/>
            <a:ext cx="757872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steht eine Musterüberschrift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900D68-6431-3E4D-6036-34F29ADD5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3429000"/>
            <a:ext cx="7578725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</p:txBody>
      </p:sp>
      <p:sp>
        <p:nvSpPr>
          <p:cNvPr id="1028" name="Rechteck 20">
            <a:extLst>
              <a:ext uri="{FF2B5EF4-FFF2-40B4-BE49-F238E27FC236}">
                <a16:creationId xmlns:a16="http://schemas.microsoft.com/office/drawing/2014/main" id="{EAAEC0BA-6024-AE82-CEA9-F7C00F8C5B0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70663"/>
            <a:ext cx="87884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D31BF7FD-B1BD-AC87-E1D6-DBB05B866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8313" y="6569075"/>
            <a:ext cx="963612" cy="288925"/>
          </a:xfrm>
          <a:prstGeom prst="rect">
            <a:avLst/>
          </a:prstGeom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FFFFFF"/>
                </a:solidFill>
                <a:latin typeface="Verdana" charset="0"/>
                <a:ea typeface="ＭＳ Ｐゴシック" charset="0"/>
                <a:cs typeface="Verdana" charset="0"/>
              </a:defRPr>
            </a:lvl1pPr>
          </a:lstStyle>
          <a:p>
            <a:pPr>
              <a:defRPr/>
            </a:pPr>
            <a:r>
              <a:rPr lang="de-DE"/>
              <a:t>08.10.2012</a:t>
            </a:r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C35D7E8A-C8FE-380A-A574-83131ED395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68438" y="6569075"/>
            <a:ext cx="6426200" cy="288925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FFFFFF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de-DE" altLang="de-DE"/>
              <a:t>    UNIVERSITÄT ROSTOCK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71C6905D-A1D6-6D9D-84A9-9646F5518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7200" y="6569075"/>
            <a:ext cx="708025" cy="2889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rgbClr val="FFFFFF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97C90F9-5E3C-4743-8DD5-6338E18DC0C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Freeform 24">
            <a:extLst>
              <a:ext uri="{FF2B5EF4-FFF2-40B4-BE49-F238E27FC236}">
                <a16:creationId xmlns:a16="http://schemas.microsoft.com/office/drawing/2014/main" id="{FFE0F39C-8707-4894-CECB-079A0A3ED1E4}"/>
              </a:ext>
            </a:extLst>
          </p:cNvPr>
          <p:cNvSpPr>
            <a:spLocks/>
          </p:cNvSpPr>
          <p:nvPr userDrawn="1"/>
        </p:nvSpPr>
        <p:spPr bwMode="auto">
          <a:xfrm>
            <a:off x="0" y="1268413"/>
            <a:ext cx="8788400" cy="5313362"/>
          </a:xfrm>
          <a:custGeom>
            <a:avLst/>
            <a:gdLst>
              <a:gd name="T0" fmla="*/ 0 w 5536"/>
              <a:gd name="T1" fmla="*/ 0 h 3347"/>
              <a:gd name="T2" fmla="*/ 2147483646 w 5536"/>
              <a:gd name="T3" fmla="*/ 0 h 3347"/>
              <a:gd name="T4" fmla="*/ 2147483646 w 5536"/>
              <a:gd name="T5" fmla="*/ 2147483646 h 3347"/>
              <a:gd name="T6" fmla="*/ 2147483646 w 5536"/>
              <a:gd name="T7" fmla="*/ 2147483646 h 3347"/>
              <a:gd name="T8" fmla="*/ 2147483646 w 5536"/>
              <a:gd name="T9" fmla="*/ 2147483646 h 3347"/>
              <a:gd name="T10" fmla="*/ 2147483646 w 5536"/>
              <a:gd name="T11" fmla="*/ 2147483646 h 3347"/>
              <a:gd name="T12" fmla="*/ 2147483646 w 5536"/>
              <a:gd name="T13" fmla="*/ 2147483646 h 3347"/>
              <a:gd name="T14" fmla="*/ 2147483646 w 5536"/>
              <a:gd name="T15" fmla="*/ 2147483646 h 3347"/>
              <a:gd name="T16" fmla="*/ 2147483646 w 5536"/>
              <a:gd name="T17" fmla="*/ 2147483646 h 3347"/>
              <a:gd name="T18" fmla="*/ 2147483646 w 5536"/>
              <a:gd name="T19" fmla="*/ 2147483646 h 3347"/>
              <a:gd name="T20" fmla="*/ 2147483646 w 5536"/>
              <a:gd name="T21" fmla="*/ 2147483646 h 3347"/>
              <a:gd name="T22" fmla="*/ 2147483646 w 5536"/>
              <a:gd name="T23" fmla="*/ 2147483646 h 3347"/>
              <a:gd name="T24" fmla="*/ 2147483646 w 5536"/>
              <a:gd name="T25" fmla="*/ 2147483646 h 3347"/>
              <a:gd name="T26" fmla="*/ 2147483646 w 5536"/>
              <a:gd name="T27" fmla="*/ 2147483646 h 3347"/>
              <a:gd name="T28" fmla="*/ 2147483646 w 5536"/>
              <a:gd name="T29" fmla="*/ 2147483646 h 3347"/>
              <a:gd name="T30" fmla="*/ 2147483646 w 5536"/>
              <a:gd name="T31" fmla="*/ 2147483646 h 3347"/>
              <a:gd name="T32" fmla="*/ 2147483646 w 5536"/>
              <a:gd name="T33" fmla="*/ 2147483646 h 3347"/>
              <a:gd name="T34" fmla="*/ 2147483646 w 5536"/>
              <a:gd name="T35" fmla="*/ 2147483646 h 3347"/>
              <a:gd name="T36" fmla="*/ 2147483646 w 5536"/>
              <a:gd name="T37" fmla="*/ 2147483646 h 3347"/>
              <a:gd name="T38" fmla="*/ 0 w 5536"/>
              <a:gd name="T39" fmla="*/ 2147483646 h 3347"/>
              <a:gd name="T40" fmla="*/ 0 w 5536"/>
              <a:gd name="T41" fmla="*/ 0 h 334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5536" h="3347">
                <a:moveTo>
                  <a:pt x="0" y="0"/>
                </a:moveTo>
                <a:lnTo>
                  <a:pt x="5367" y="0"/>
                </a:lnTo>
                <a:lnTo>
                  <a:pt x="5384" y="2"/>
                </a:lnTo>
                <a:lnTo>
                  <a:pt x="5401" y="4"/>
                </a:lnTo>
                <a:lnTo>
                  <a:pt x="5417" y="8"/>
                </a:lnTo>
                <a:lnTo>
                  <a:pt x="5432" y="14"/>
                </a:lnTo>
                <a:lnTo>
                  <a:pt x="5447" y="20"/>
                </a:lnTo>
                <a:lnTo>
                  <a:pt x="5461" y="27"/>
                </a:lnTo>
                <a:lnTo>
                  <a:pt x="5474" y="35"/>
                </a:lnTo>
                <a:lnTo>
                  <a:pt x="5486" y="45"/>
                </a:lnTo>
                <a:lnTo>
                  <a:pt x="5497" y="56"/>
                </a:lnTo>
                <a:lnTo>
                  <a:pt x="5507" y="68"/>
                </a:lnTo>
                <a:lnTo>
                  <a:pt x="5514" y="81"/>
                </a:lnTo>
                <a:lnTo>
                  <a:pt x="5522" y="93"/>
                </a:lnTo>
                <a:lnTo>
                  <a:pt x="5528" y="108"/>
                </a:lnTo>
                <a:lnTo>
                  <a:pt x="5532" y="121"/>
                </a:lnTo>
                <a:lnTo>
                  <a:pt x="5534" y="137"/>
                </a:lnTo>
                <a:lnTo>
                  <a:pt x="5536" y="152"/>
                </a:lnTo>
                <a:lnTo>
                  <a:pt x="5536" y="3347"/>
                </a:lnTo>
                <a:lnTo>
                  <a:pt x="0" y="3347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4A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DEDEDD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3" name="Picture 26" descr="UNI-Logo_Siegel_4c_89mm_">
            <a:extLst>
              <a:ext uri="{FF2B5EF4-FFF2-40B4-BE49-F238E27FC236}">
                <a16:creationId xmlns:a16="http://schemas.microsoft.com/office/drawing/2014/main" id="{D60D0106-E505-7CB0-898B-8CDDFC97C0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3203575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402" r:id="rId2"/>
    <p:sldLayoutId id="2147484403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  <a:ea typeface="MS PGothic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rgbClr val="004A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l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rostock.de/universitaet/vielfalt-und-gleichstellung/inklusive-universitaet/wegweiser-nachteilsausgleich/" TargetMode="External"/><Relationship Id="rId2" Type="http://schemas.openxmlformats.org/officeDocument/2006/relationships/hyperlink" Target="mailto:janet.langer@uni-rostock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ni-rostock.de/universitaet/vielfalt-und-gleichstellung/inklusive-universita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8543ECBE-F2A6-66A6-35A8-8CF1ABA0F8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7338" y="1484313"/>
            <a:ext cx="8461375" cy="679450"/>
          </a:xfrm>
        </p:spPr>
        <p:txBody>
          <a:bodyPr/>
          <a:lstStyle/>
          <a:p>
            <a:r>
              <a:rPr lang="de-DE" altLang="de-DE" sz="2000"/>
              <a:t>Behinderungen oder chronische Erkrankungen</a:t>
            </a:r>
          </a:p>
        </p:txBody>
      </p:sp>
      <p:sp>
        <p:nvSpPr>
          <p:cNvPr id="15363" name="Inhaltsplatzhalter 2">
            <a:extLst>
              <a:ext uri="{FF2B5EF4-FFF2-40B4-BE49-F238E27FC236}">
                <a16:creationId xmlns:a16="http://schemas.microsoft.com/office/drawing/2014/main" id="{CAF1B84D-E4F5-AC87-B3FB-EAC312DABE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2349500"/>
            <a:ext cx="8027988" cy="5746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de-DE" altLang="de-DE"/>
              <a:t>...können ein Studium erheblich erschweren. </a:t>
            </a:r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r>
              <a:rPr lang="de-DE" altLang="de-DE"/>
              <a:t>...oder wenden Sie sich an den Beauftragten für Studierende mit Behinderungen und/oder chronischen Erkrankungen:</a:t>
            </a:r>
          </a:p>
          <a:p>
            <a:pPr marL="0" indent="0">
              <a:buFont typeface="Wingdings" pitchFamily="2" charset="2"/>
              <a:buNone/>
            </a:pPr>
            <a:r>
              <a:rPr lang="de-DE" altLang="de-DE"/>
              <a:t>Prof.</a:t>
            </a:r>
            <a:r>
              <a:rPr lang="de-DE" altLang="de-DE" baseline="30000"/>
              <a:t>in </a:t>
            </a:r>
            <a:r>
              <a:rPr lang="de-DE" altLang="de-DE"/>
              <a:t>Dr.</a:t>
            </a:r>
            <a:r>
              <a:rPr lang="de-DE" altLang="de-DE" baseline="30000"/>
              <a:t>in </a:t>
            </a:r>
            <a:r>
              <a:rPr lang="de-DE" altLang="de-DE"/>
              <a:t>Janet Langer </a:t>
            </a:r>
            <a:r>
              <a:rPr lang="de-DE" altLang="de-DE">
                <a:hlinkClick r:id="rId2"/>
              </a:rPr>
              <a:t>janet.langer@uni-rostock.de</a:t>
            </a:r>
            <a:r>
              <a:rPr lang="de-DE" altLang="de-DE"/>
              <a:t>  </a:t>
            </a:r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r>
              <a:rPr lang="de-DE" altLang="de-DE"/>
              <a:t>weitere Informationen unter </a:t>
            </a:r>
            <a:r>
              <a:rPr lang="de-DE" altLang="de-DE">
                <a:hlinkClick r:id="rId3"/>
              </a:rPr>
              <a:t>https://www.uni-rostock.de/universitaet/vielfalt-und-gleichstellung/inklusive-universitaet/wegweiser-nachteilsausgleich/</a:t>
            </a:r>
            <a:r>
              <a:rPr lang="de-DE" altLang="de-DE"/>
              <a:t> und hier </a:t>
            </a:r>
            <a:r>
              <a:rPr lang="de-DE" altLang="de-DE">
                <a:hlinkClick r:id="rId4"/>
              </a:rPr>
              <a:t>https://www.uni-rostock.de/universitaet/vielfalt-und-gleichstellung/inklusive-universitaet/</a:t>
            </a:r>
            <a:r>
              <a:rPr lang="de-DE" altLang="de-DE"/>
              <a:t> </a:t>
            </a:r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  <a:p>
            <a:pPr marL="0" indent="0"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5364" name="Fußzeilenplatzhalter 4">
            <a:extLst>
              <a:ext uri="{FF2B5EF4-FFF2-40B4-BE49-F238E27FC236}">
                <a16:creationId xmlns:a16="http://schemas.microsoft.com/office/drawing/2014/main" id="{F2092805-E6E3-1398-5851-E5A10BC1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87338" y="6569075"/>
            <a:ext cx="64262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-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>
                <a:solidFill>
                  <a:srgbClr val="FFFFFF"/>
                </a:solidFill>
                <a:latin typeface="Verdana" panose="020B0604030504040204" pitchFamily="34" charset="0"/>
              </a:rPr>
              <a:t>    UNIVERSITÄT ROSTOCK</a:t>
            </a:r>
          </a:p>
        </p:txBody>
      </p:sp>
      <p:sp>
        <p:nvSpPr>
          <p:cNvPr id="15365" name="Foliennummernplatzhalter 5">
            <a:extLst>
              <a:ext uri="{FF2B5EF4-FFF2-40B4-BE49-F238E27FC236}">
                <a16:creationId xmlns:a16="http://schemas.microsoft.com/office/drawing/2014/main" id="{83A33727-7748-34BD-5C55-8A0C26A3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-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3325BB-E377-C641-913C-5ECF1ABEF1C5}" type="slidenum">
              <a:rPr lang="de-DE" altLang="de-DE">
                <a:solidFill>
                  <a:srgbClr val="FFFFFF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15366" name="Titel 1">
            <a:extLst>
              <a:ext uri="{FF2B5EF4-FFF2-40B4-BE49-F238E27FC236}">
                <a16:creationId xmlns:a16="http://schemas.microsoft.com/office/drawing/2014/main" id="{164AA707-B059-E400-C09B-08AD1075B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3176588"/>
            <a:ext cx="84613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-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000">
                <a:solidFill>
                  <a:srgbClr val="004A99"/>
                </a:solidFill>
                <a:latin typeface="Verdana" panose="020B0604030504040204" pitchFamily="34" charset="0"/>
              </a:rPr>
              <a:t>Betroffen? Sprechen Sie mich an!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de-DE" altLang="de-DE" sz="2000">
              <a:solidFill>
                <a:srgbClr val="004A99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Benutzerdefiniertes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4A99"/>
      </a:accent1>
      <a:accent2>
        <a:srgbClr val="0063D0"/>
      </a:accent2>
      <a:accent3>
        <a:srgbClr val="FFFFFF"/>
      </a:accent3>
      <a:accent4>
        <a:srgbClr val="000000"/>
      </a:accent4>
      <a:accent5>
        <a:srgbClr val="AAB1CA"/>
      </a:accent5>
      <a:accent6>
        <a:srgbClr val="0059BC"/>
      </a:accent6>
      <a:hlink>
        <a:srgbClr val="1182FF"/>
      </a:hlink>
      <a:folHlink>
        <a:srgbClr val="4BA1FF"/>
      </a:folHlink>
    </a:clrScheme>
    <a:fontScheme name="Benutzerdefiniertes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A9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B1C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A99"/>
        </a:accent1>
        <a:accent2>
          <a:srgbClr val="0063D0"/>
        </a:accent2>
        <a:accent3>
          <a:srgbClr val="FFFFFF"/>
        </a:accent3>
        <a:accent4>
          <a:srgbClr val="000000"/>
        </a:accent4>
        <a:accent5>
          <a:srgbClr val="AAB1CA"/>
        </a:accent5>
        <a:accent6>
          <a:srgbClr val="0059BC"/>
        </a:accent6>
        <a:hlink>
          <a:srgbClr val="1182FF"/>
        </a:hlink>
        <a:folHlink>
          <a:srgbClr val="4BA1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Macintosh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Times New Roman</vt:lpstr>
      <vt:lpstr>MS PGothic</vt:lpstr>
      <vt:lpstr>Arial</vt:lpstr>
      <vt:lpstr>Verdana</vt:lpstr>
      <vt:lpstr>Wingdings</vt:lpstr>
      <vt:lpstr>Benutzerdefiniertes Design</vt:lpstr>
      <vt:lpstr>Behinderungen oder chronische Erkrankungen</vt:lpstr>
    </vt:vector>
  </TitlesOfParts>
  <Company>URZ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r06</dc:creator>
  <cp:lastModifiedBy>margarethe elena stein</cp:lastModifiedBy>
  <cp:revision>522</cp:revision>
  <cp:lastPrinted>2016-10-10T05:24:00Z</cp:lastPrinted>
  <dcterms:created xsi:type="dcterms:W3CDTF">2009-05-15T06:28:25Z</dcterms:created>
  <dcterms:modified xsi:type="dcterms:W3CDTF">2026-04-14T06:14:47Z</dcterms:modified>
</cp:coreProperties>
</file>